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7.3-->
<p:presentation xmlns:r="http://schemas.openxmlformats.org/officeDocument/2006/relationships" xmlns:a="http://schemas.openxmlformats.org/drawingml/2006/main" xmlns:p="http://schemas.openxmlformats.org/presentationml/2006/main" removePersonalInfoOnSave="1" autoCompressPictures="0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6" r:id="rId4"/>
    <p:sldId id="257" r:id="rId5"/>
    <p:sldId id="258" r:id="rId6"/>
    <p:sldId id="262" r:id="rId7"/>
    <p:sldId id="281" r:id="rId8"/>
    <p:sldId id="264" r:id="rId9"/>
    <p:sldId id="265" r:id="rId10"/>
    <p:sldId id="283" r:id="rId11"/>
    <p:sldId id="266" r:id="rId12"/>
    <p:sldId id="282" r:id="rId13"/>
    <p:sldId id="269" r:id="rId14"/>
    <p:sldId id="268" r:id="rId15"/>
    <p:sldId id="284" r:id="rId16"/>
    <p:sldId id="285" r:id="rId17"/>
    <p:sldId id="286" r:id="rId18"/>
    <p:sldId id="277" r:id="rId19"/>
    <p:sldId id="267" r:id="rId20"/>
    <p:sldId id="287" r:id="rId21"/>
    <p:sldId id="288" r:id="rId22"/>
    <p:sldId id="298" r:id="rId23"/>
    <p:sldId id="299" r:id="rId24"/>
    <p:sldId id="294" r:id="rId25"/>
    <p:sldId id="300" r:id="rId26"/>
    <p:sldId id="301" r:id="rId27"/>
    <p:sldId id="289" r:id="rId28"/>
    <p:sldId id="302" r:id="rId29"/>
    <p:sldId id="297" r:id="rId30"/>
    <p:sldId id="271" r:id="rId31"/>
    <p:sldId id="303" r:id="rId32"/>
    <p:sldId id="275" r:id="rId33"/>
    <p:sldId id="304" r:id="rId34"/>
    <p:sldId id="305" r:id="rId35"/>
    <p:sldId id="261" r:id="rId36"/>
  </p:sldIdLst>
  <p:sldSz cx="12192000" cy="6858000"/>
  <p:notesSz cx="6858000" cy="9144000"/>
  <p:custDataLst>
    <p:tags r:id="rId3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4" y="8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20"/>
    </p:cViewPr>
  </p:sorterViewPr>
  <p:notesViewPr>
    <p:cSldViewPr>
      <p:cViewPr>
        <p:scale>
          <a:sx n="0" d="100"/>
          <a:sy n="0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handoutMaster" Target="handoutMasters/handout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tags" Target="tags/tag1.xml" /><Relationship Id="rId38" Type="http://schemas.openxmlformats.org/officeDocument/2006/relationships/presProps" Target="presProps.xml" /><Relationship Id="rId39" Type="http://schemas.openxmlformats.org/officeDocument/2006/relationships/viewProps" Target="viewProps.xml" /><Relationship Id="rId4" Type="http://schemas.openxmlformats.org/officeDocument/2006/relationships/slide" Target="slides/slide1.xml" /><Relationship Id="rId40" Type="http://schemas.openxmlformats.org/officeDocument/2006/relationships/theme" Target="theme/theme1.xml" /><Relationship Id="rId41" Type="http://schemas.microsoft.com/office/2016/11/relationships/changesInfo" Target="changesInfos/changesInfo1.xml" /><Relationship Id="rId42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loyd Brodsky" userId="10b061aabbeb208a" providerId="LiveId" clId="{145F602C-E29F-4B72-A69F-C578BA4A7649}"/>
    <pc:docChg chg="undo custSel addSld delSld modSld sldOrd">
      <pc:chgData name="Lloyd Brodsky" userId="10b061aabbeb208a" providerId="LiveId" clId="{145F602C-E29F-4B72-A69F-C578BA4A7649}" dt="2018-06-21T14:13:43.589" v="9177" actId="20577"/>
      <pc:docMkLst>
        <pc:docMk/>
      </pc:docMkLst>
      <pc:sldChg chg="modSp">
        <pc:chgData name="Lloyd Brodsky" userId="10b061aabbeb208a" providerId="LiveId" clId="{145F602C-E29F-4B72-A69F-C578BA4A7649}" dt="2018-06-20T20:43:02.808" v="7289" actId="20577"/>
        <pc:sldMkLst>
          <pc:docMk/>
          <pc:sldMk cId="2508392110" sldId="257"/>
        </pc:sldMkLst>
        <pc:spChg chg="mod">
          <ac:chgData name="Lloyd Brodsky" userId="10b061aabbeb208a" providerId="LiveId" clId="{145F602C-E29F-4B72-A69F-C578BA4A7649}" dt="2018-06-20T20:43:02.808" v="7289" actId="20577"/>
          <ac:spMkLst>
            <pc:docMk/>
            <pc:sldMk cId="2508392110" sldId="257"/>
            <ac:spMk id="3" creationId="{81204DBB-9D7B-4C5E-8551-CC73555FF398}"/>
          </ac:spMkLst>
        </pc:spChg>
      </pc:sldChg>
      <pc:sldChg chg="modSp">
        <pc:chgData name="Lloyd Brodsky" userId="10b061aabbeb208a" providerId="LiveId" clId="{145F602C-E29F-4B72-A69F-C578BA4A7649}" dt="2018-06-18T12:29:26.508" v="436" actId="20577"/>
        <pc:sldMkLst>
          <pc:docMk/>
          <pc:sldMk cId="1022255443" sldId="258"/>
        </pc:sldMkLst>
        <pc:spChg chg="mod">
          <ac:chgData name="Lloyd Brodsky" userId="10b061aabbeb208a" providerId="LiveId" clId="{145F602C-E29F-4B72-A69F-C578BA4A7649}" dt="2018-06-18T12:29:26.508" v="436" actId="20577"/>
          <ac:spMkLst>
            <pc:docMk/>
            <pc:sldMk cId="1022255443" sldId="258"/>
            <ac:spMk id="3" creationId="{B2FDDEAF-2F46-4515-BAD3-7EDF45B072BC}"/>
          </ac:spMkLst>
        </pc:spChg>
      </pc:sldChg>
      <pc:sldChg chg="modSp">
        <pc:chgData name="Lloyd Brodsky" userId="10b061aabbeb208a" providerId="LiveId" clId="{145F602C-E29F-4B72-A69F-C578BA4A7649}" dt="2018-06-21T14:02:09.047" v="8865" actId="20577"/>
        <pc:sldMkLst>
          <pc:docMk/>
          <pc:sldMk cId="3935851444" sldId="261"/>
        </pc:sldMkLst>
        <pc:spChg chg="mod">
          <ac:chgData name="Lloyd Brodsky" userId="10b061aabbeb208a" providerId="LiveId" clId="{145F602C-E29F-4B72-A69F-C578BA4A7649}" dt="2018-06-21T14:02:09.047" v="8865" actId="20577"/>
          <ac:spMkLst>
            <pc:docMk/>
            <pc:sldMk cId="3935851444" sldId="261"/>
            <ac:spMk id="3" creationId="{8A1CD4F8-6139-4080-AF73-6C87776862F1}"/>
          </ac:spMkLst>
        </pc:spChg>
      </pc:sldChg>
      <pc:sldChg chg="addSp delSp modSp">
        <pc:chgData name="Lloyd Brodsky" userId="10b061aabbeb208a" providerId="LiveId" clId="{145F602C-E29F-4B72-A69F-C578BA4A7649}" dt="2018-06-21T14:03:38.807" v="8881" actId="6549"/>
        <pc:sldMkLst>
          <pc:docMk/>
          <pc:sldMk cId="4074937098" sldId="262"/>
        </pc:sldMkLst>
        <pc:spChg chg="mod">
          <ac:chgData name="Lloyd Brodsky" userId="10b061aabbeb208a" providerId="LiveId" clId="{145F602C-E29F-4B72-A69F-C578BA4A7649}" dt="2018-06-21T14:03:38.807" v="8881" actId="6549"/>
          <ac:spMkLst>
            <pc:docMk/>
            <pc:sldMk cId="4074937098" sldId="262"/>
            <ac:spMk id="2" creationId="{5E814C47-E875-4DF9-9AAB-DC5E731E3CFB}"/>
          </ac:spMkLst>
        </pc:spChg>
        <pc:spChg chg="del">
          <ac:chgData name="Lloyd Brodsky" userId="10b061aabbeb208a" providerId="LiveId" clId="{145F602C-E29F-4B72-A69F-C578BA4A7649}" dt="2018-06-18T12:44:50.546" v="1156" actId="931"/>
          <ac:spMkLst>
            <pc:docMk/>
            <pc:sldMk cId="4074937098" sldId="262"/>
            <ac:spMk id="3" creationId="{160CE90A-D270-41B5-A086-CAE465BDCD7A}"/>
          </ac:spMkLst>
        </pc:spChg>
        <pc:picChg chg="add mod">
          <ac:chgData name="Lloyd Brodsky" userId="10b061aabbeb208a" providerId="LiveId" clId="{145F602C-E29F-4B72-A69F-C578BA4A7649}" dt="2018-06-18T12:44:55.236" v="1157" actId="14100"/>
          <ac:picMkLst>
            <pc:docMk/>
            <pc:sldMk cId="4074937098" sldId="262"/>
            <ac:picMk id="5" creationId="{3EB4429C-5B8A-4081-A12B-8B7AC73C7808}"/>
          </ac:picMkLst>
        </pc:picChg>
      </pc:sldChg>
      <pc:sldChg chg="modSp">
        <pc:chgData name="Lloyd Brodsky" userId="10b061aabbeb208a" providerId="LiveId" clId="{145F602C-E29F-4B72-A69F-C578BA4A7649}" dt="2018-06-18T12:39:28.200" v="1151" actId="6549"/>
        <pc:sldMkLst>
          <pc:docMk/>
          <pc:sldMk cId="1111945209" sldId="265"/>
        </pc:sldMkLst>
        <pc:spChg chg="mod">
          <ac:chgData name="Lloyd Brodsky" userId="10b061aabbeb208a" providerId="LiveId" clId="{145F602C-E29F-4B72-A69F-C578BA4A7649}" dt="2018-06-18T12:39:28.200" v="1151" actId="6549"/>
          <ac:spMkLst>
            <pc:docMk/>
            <pc:sldMk cId="1111945209" sldId="265"/>
            <ac:spMk id="3" creationId="{73696578-5151-4D34-9E2D-E0ED5D372BEC}"/>
          </ac:spMkLst>
        </pc:spChg>
      </pc:sldChg>
      <pc:sldChg chg="addSp delSp modSp">
        <pc:chgData name="Lloyd Brodsky" userId="10b061aabbeb208a" providerId="LiveId" clId="{145F602C-E29F-4B72-A69F-C578BA4A7649}" dt="2018-06-20T14:24:51.081" v="5114" actId="6549"/>
        <pc:sldMkLst>
          <pc:docMk/>
          <pc:sldMk cId="3628551319" sldId="266"/>
        </pc:sldMkLst>
        <pc:spChg chg="mod">
          <ac:chgData name="Lloyd Brodsky" userId="10b061aabbeb208a" providerId="LiveId" clId="{145F602C-E29F-4B72-A69F-C578BA4A7649}" dt="2018-06-20T14:24:51.081" v="5114" actId="6549"/>
          <ac:spMkLst>
            <pc:docMk/>
            <pc:sldMk cId="3628551319" sldId="266"/>
            <ac:spMk id="2" creationId="{25F796FF-874C-49F1-8F4A-FCE235CE4AB4}"/>
          </ac:spMkLst>
        </pc:spChg>
        <pc:spChg chg="del">
          <ac:chgData name="Lloyd Brodsky" userId="10b061aabbeb208a" providerId="LiveId" clId="{145F602C-E29F-4B72-A69F-C578BA4A7649}" dt="2018-06-18T12:46:49.081" v="1158" actId="931"/>
          <ac:spMkLst>
            <pc:docMk/>
            <pc:sldMk cId="3628551319" sldId="266"/>
            <ac:spMk id="3" creationId="{461E5769-26C6-4530-9B25-94BAAF68DDEE}"/>
          </ac:spMkLst>
        </pc:spChg>
        <pc:picChg chg="add mod">
          <ac:chgData name="Lloyd Brodsky" userId="10b061aabbeb208a" providerId="LiveId" clId="{145F602C-E29F-4B72-A69F-C578BA4A7649}" dt="2018-06-18T12:46:49.081" v="1158" actId="931"/>
          <ac:picMkLst>
            <pc:docMk/>
            <pc:sldMk cId="3628551319" sldId="266"/>
            <ac:picMk id="5" creationId="{18408CFA-40CB-4475-9BDD-90039A970BDD}"/>
          </ac:picMkLst>
        </pc:picChg>
      </pc:sldChg>
      <pc:sldChg chg="modSp">
        <pc:chgData name="Lloyd Brodsky" userId="10b061aabbeb208a" providerId="LiveId" clId="{145F602C-E29F-4B72-A69F-C578BA4A7649}" dt="2018-06-20T20:51:33.623" v="7304" actId="20577"/>
        <pc:sldMkLst>
          <pc:docMk/>
          <pc:sldMk cId="1716858403" sldId="267"/>
        </pc:sldMkLst>
        <pc:spChg chg="mod">
          <ac:chgData name="Lloyd Brodsky" userId="10b061aabbeb208a" providerId="LiveId" clId="{145F602C-E29F-4B72-A69F-C578BA4A7649}" dt="2018-06-18T14:23:30.474" v="2589" actId="20577"/>
          <ac:spMkLst>
            <pc:docMk/>
            <pc:sldMk cId="1716858403" sldId="267"/>
            <ac:spMk id="2" creationId="{1A75BB7D-E48D-4305-B4D7-3388D3F121C1}"/>
          </ac:spMkLst>
        </pc:spChg>
        <pc:spChg chg="mod">
          <ac:chgData name="Lloyd Brodsky" userId="10b061aabbeb208a" providerId="LiveId" clId="{145F602C-E29F-4B72-A69F-C578BA4A7649}" dt="2018-06-20T20:51:33.623" v="7304" actId="20577"/>
          <ac:spMkLst>
            <pc:docMk/>
            <pc:sldMk cId="1716858403" sldId="267"/>
            <ac:spMk id="3" creationId="{4C402345-6693-4FC1-A193-F6CE578692A7}"/>
          </ac:spMkLst>
        </pc:spChg>
      </pc:sldChg>
      <pc:sldChg chg="modSp">
        <pc:chgData name="Lloyd Brodsky" userId="10b061aabbeb208a" providerId="LiveId" clId="{145F602C-E29F-4B72-A69F-C578BA4A7649}" dt="2018-06-18T13:01:12.151" v="1780" actId="20577"/>
        <pc:sldMkLst>
          <pc:docMk/>
          <pc:sldMk cId="2319719652" sldId="268"/>
        </pc:sldMkLst>
        <pc:spChg chg="mod">
          <ac:chgData name="Lloyd Brodsky" userId="10b061aabbeb208a" providerId="LiveId" clId="{145F602C-E29F-4B72-A69F-C578BA4A7649}" dt="2018-06-18T12:55:00.936" v="1470" actId="6549"/>
          <ac:spMkLst>
            <pc:docMk/>
            <pc:sldMk cId="2319719652" sldId="268"/>
            <ac:spMk id="2" creationId="{0746B1BB-2D70-4BB0-B34A-42D8D0FF3CA9}"/>
          </ac:spMkLst>
        </pc:spChg>
        <pc:spChg chg="mod">
          <ac:chgData name="Lloyd Brodsky" userId="10b061aabbeb208a" providerId="LiveId" clId="{145F602C-E29F-4B72-A69F-C578BA4A7649}" dt="2018-06-18T13:01:12.151" v="1780" actId="20577"/>
          <ac:spMkLst>
            <pc:docMk/>
            <pc:sldMk cId="2319719652" sldId="268"/>
            <ac:spMk id="3" creationId="{CDA4F520-1F47-4D99-82EE-72AE602A575F}"/>
          </ac:spMkLst>
        </pc:spChg>
      </pc:sldChg>
      <pc:sldChg chg="modSp">
        <pc:chgData name="Lloyd Brodsky" userId="10b061aabbeb208a" providerId="LiveId" clId="{145F602C-E29F-4B72-A69F-C578BA4A7649}" dt="2018-06-21T14:05:37.871" v="8997" actId="20577"/>
        <pc:sldMkLst>
          <pc:docMk/>
          <pc:sldMk cId="2210346161" sldId="269"/>
        </pc:sldMkLst>
        <pc:spChg chg="mod">
          <ac:chgData name="Lloyd Brodsky" userId="10b061aabbeb208a" providerId="LiveId" clId="{145F602C-E29F-4B72-A69F-C578BA4A7649}" dt="2018-06-21T14:04:57.462" v="8941" actId="20577"/>
          <ac:spMkLst>
            <pc:docMk/>
            <pc:sldMk cId="2210346161" sldId="269"/>
            <ac:spMk id="2" creationId="{BA37429A-B58F-476C-B5A1-415987E58956}"/>
          </ac:spMkLst>
        </pc:spChg>
        <pc:spChg chg="mod">
          <ac:chgData name="Lloyd Brodsky" userId="10b061aabbeb208a" providerId="LiveId" clId="{145F602C-E29F-4B72-A69F-C578BA4A7649}" dt="2018-06-21T14:05:37.871" v="8997" actId="20577"/>
          <ac:spMkLst>
            <pc:docMk/>
            <pc:sldMk cId="2210346161" sldId="269"/>
            <ac:spMk id="3" creationId="{0269316D-7193-4ECF-AB37-97FDCAB3BFBC}"/>
          </ac:spMkLst>
        </pc:spChg>
      </pc:sldChg>
      <pc:sldChg chg="del">
        <pc:chgData name="Lloyd Brodsky" userId="10b061aabbeb208a" providerId="LiveId" clId="{145F602C-E29F-4B72-A69F-C578BA4A7649}" dt="2018-06-20T20:34:29.065" v="7273" actId="2696"/>
        <pc:sldMkLst>
          <pc:docMk/>
          <pc:sldMk cId="76596656" sldId="270"/>
        </pc:sldMkLst>
      </pc:sldChg>
      <pc:sldChg chg="modSp">
        <pc:chgData name="Lloyd Brodsky" userId="10b061aabbeb208a" providerId="LiveId" clId="{145F602C-E29F-4B72-A69F-C578BA4A7649}" dt="2018-06-21T13:34:20.338" v="7878" actId="27636"/>
        <pc:sldMkLst>
          <pc:docMk/>
          <pc:sldMk cId="2641917008" sldId="271"/>
        </pc:sldMkLst>
        <pc:spChg chg="mod">
          <ac:chgData name="Lloyd Brodsky" userId="10b061aabbeb208a" providerId="LiveId" clId="{145F602C-E29F-4B72-A69F-C578BA4A7649}" dt="2018-06-19T20:36:54.367" v="4844" actId="20577"/>
          <ac:spMkLst>
            <pc:docMk/>
            <pc:sldMk cId="2641917008" sldId="271"/>
            <ac:spMk id="2" creationId="{A239CC91-6B2B-44A9-9FD4-FF164928C6FF}"/>
          </ac:spMkLst>
        </pc:spChg>
        <pc:spChg chg="mod">
          <ac:chgData name="Lloyd Brodsky" userId="10b061aabbeb208a" providerId="LiveId" clId="{145F602C-E29F-4B72-A69F-C578BA4A7649}" dt="2018-06-21T13:34:20.338" v="7878" actId="27636"/>
          <ac:spMkLst>
            <pc:docMk/>
            <pc:sldMk cId="2641917008" sldId="271"/>
            <ac:spMk id="3" creationId="{282AAB22-0CF6-47F0-900D-CF6F6BE3CD4B}"/>
          </ac:spMkLst>
        </pc:spChg>
      </pc:sldChg>
      <pc:sldChg chg="modSp">
        <pc:chgData name="Lloyd Brodsky" userId="10b061aabbeb208a" providerId="LiveId" clId="{145F602C-E29F-4B72-A69F-C578BA4A7649}" dt="2018-06-21T13:40:51.298" v="8168" actId="27636"/>
        <pc:sldMkLst>
          <pc:docMk/>
          <pc:sldMk cId="3629132949" sldId="275"/>
        </pc:sldMkLst>
        <pc:spChg chg="mod">
          <ac:chgData name="Lloyd Brodsky" userId="10b061aabbeb208a" providerId="LiveId" clId="{145F602C-E29F-4B72-A69F-C578BA4A7649}" dt="2018-06-20T20:14:29.461" v="6513" actId="20577"/>
          <ac:spMkLst>
            <pc:docMk/>
            <pc:sldMk cId="3629132949" sldId="275"/>
            <ac:spMk id="2" creationId="{93C2C4DD-87EE-4906-B64F-E5D23870CE3F}"/>
          </ac:spMkLst>
        </pc:spChg>
        <pc:spChg chg="mod">
          <ac:chgData name="Lloyd Brodsky" userId="10b061aabbeb208a" providerId="LiveId" clId="{145F602C-E29F-4B72-A69F-C578BA4A7649}" dt="2018-06-21T13:40:51.298" v="8168" actId="27636"/>
          <ac:spMkLst>
            <pc:docMk/>
            <pc:sldMk cId="3629132949" sldId="275"/>
            <ac:spMk id="3" creationId="{2C13955A-FCD6-4F5A-87F2-791C972C0A0D}"/>
          </ac:spMkLst>
        </pc:spChg>
      </pc:sldChg>
      <pc:sldChg chg="modSp">
        <pc:chgData name="Lloyd Brodsky" userId="10b061aabbeb208a" providerId="LiveId" clId="{145F602C-E29F-4B72-A69F-C578BA4A7649}" dt="2018-06-21T14:11:25.637" v="9084" actId="20577"/>
        <pc:sldMkLst>
          <pc:docMk/>
          <pc:sldMk cId="4170248537" sldId="277"/>
        </pc:sldMkLst>
        <pc:spChg chg="mod">
          <ac:chgData name="Lloyd Brodsky" userId="10b061aabbeb208a" providerId="LiveId" clId="{145F602C-E29F-4B72-A69F-C578BA4A7649}" dt="2018-06-20T14:26:57.984" v="5125" actId="20577"/>
          <ac:spMkLst>
            <pc:docMk/>
            <pc:sldMk cId="4170248537" sldId="277"/>
            <ac:spMk id="2" creationId="{72575990-27A4-4DEC-9F08-0FBC27C56C89}"/>
          </ac:spMkLst>
        </pc:spChg>
        <pc:spChg chg="mod">
          <ac:chgData name="Lloyd Brodsky" userId="10b061aabbeb208a" providerId="LiveId" clId="{145F602C-E29F-4B72-A69F-C578BA4A7649}" dt="2018-06-21T14:11:25.637" v="9084" actId="20577"/>
          <ac:spMkLst>
            <pc:docMk/>
            <pc:sldMk cId="4170248537" sldId="277"/>
            <ac:spMk id="3" creationId="{9E1E90C3-66E1-41A6-A94B-9BA2E6006F86}"/>
          </ac:spMkLst>
        </pc:spChg>
      </pc:sldChg>
      <pc:sldChg chg="del">
        <pc:chgData name="Lloyd Brodsky" userId="10b061aabbeb208a" providerId="LiveId" clId="{145F602C-E29F-4B72-A69F-C578BA4A7649}" dt="2018-06-20T20:34:08.329" v="7272" actId="2696"/>
        <pc:sldMkLst>
          <pc:docMk/>
          <pc:sldMk cId="122840334" sldId="280"/>
        </pc:sldMkLst>
      </pc:sldChg>
      <pc:sldChg chg="modSp add">
        <pc:chgData name="Lloyd Brodsky" userId="10b061aabbeb208a" providerId="LiveId" clId="{145F602C-E29F-4B72-A69F-C578BA4A7649}" dt="2018-06-20T20:45:33.511" v="7303" actId="20577"/>
        <pc:sldMkLst>
          <pc:docMk/>
          <pc:sldMk cId="803823960" sldId="281"/>
        </pc:sldMkLst>
        <pc:spChg chg="mod">
          <ac:chgData name="Lloyd Brodsky" userId="10b061aabbeb208a" providerId="LiveId" clId="{145F602C-E29F-4B72-A69F-C578BA4A7649}" dt="2018-06-20T20:45:33.511" v="7303" actId="20577"/>
          <ac:spMkLst>
            <pc:docMk/>
            <pc:sldMk cId="803823960" sldId="281"/>
            <ac:spMk id="2" creationId="{61C031A2-BF74-4DBA-AA01-BE2A65650962}"/>
          </ac:spMkLst>
        </pc:spChg>
        <pc:spChg chg="mod">
          <ac:chgData name="Lloyd Brodsky" userId="10b061aabbeb208a" providerId="LiveId" clId="{145F602C-E29F-4B72-A69F-C578BA4A7649}" dt="2018-06-20T14:21:25.393" v="5054" actId="20577"/>
          <ac:spMkLst>
            <pc:docMk/>
            <pc:sldMk cId="803823960" sldId="281"/>
            <ac:spMk id="3" creationId="{23F16E08-68AA-4FA0-BF03-2583C1E9FF3D}"/>
          </ac:spMkLst>
        </pc:spChg>
      </pc:sldChg>
      <pc:sldChg chg="addSp delSp modSp add">
        <pc:chgData name="Lloyd Brodsky" userId="10b061aabbeb208a" providerId="LiveId" clId="{145F602C-E29F-4B72-A69F-C578BA4A7649}" dt="2018-06-18T12:48:32.560" v="1186" actId="20577"/>
        <pc:sldMkLst>
          <pc:docMk/>
          <pc:sldMk cId="4026762050" sldId="282"/>
        </pc:sldMkLst>
        <pc:spChg chg="mod">
          <ac:chgData name="Lloyd Brodsky" userId="10b061aabbeb208a" providerId="LiveId" clId="{145F602C-E29F-4B72-A69F-C578BA4A7649}" dt="2018-06-18T12:48:32.560" v="1186" actId="20577"/>
          <ac:spMkLst>
            <pc:docMk/>
            <pc:sldMk cId="4026762050" sldId="282"/>
            <ac:spMk id="2" creationId="{910F75BC-8115-4CD8-AE5A-CCC40445A267}"/>
          </ac:spMkLst>
        </pc:spChg>
        <pc:spChg chg="del">
          <ac:chgData name="Lloyd Brodsky" userId="10b061aabbeb208a" providerId="LiveId" clId="{145F602C-E29F-4B72-A69F-C578BA4A7649}" dt="2018-06-18T12:47:59.035" v="1177" actId="931"/>
          <ac:spMkLst>
            <pc:docMk/>
            <pc:sldMk cId="4026762050" sldId="282"/>
            <ac:spMk id="3" creationId="{4EB834F8-1164-4FDB-AE3A-B7C4F3FA4863}"/>
          </ac:spMkLst>
        </pc:spChg>
        <pc:picChg chg="add mod">
          <ac:chgData name="Lloyd Brodsky" userId="10b061aabbeb208a" providerId="LiveId" clId="{145F602C-E29F-4B72-A69F-C578BA4A7649}" dt="2018-06-18T12:48:07.784" v="1179" actId="1076"/>
          <ac:picMkLst>
            <pc:docMk/>
            <pc:sldMk cId="4026762050" sldId="282"/>
            <ac:picMk id="5" creationId="{7E80329D-4369-41E2-A193-A020C60B8256}"/>
          </ac:picMkLst>
        </pc:picChg>
      </pc:sldChg>
      <pc:sldChg chg="addSp delSp modSp add">
        <pc:chgData name="Lloyd Brodsky" userId="10b061aabbeb208a" providerId="LiveId" clId="{145F602C-E29F-4B72-A69F-C578BA4A7649}" dt="2018-06-18T12:49:20.335" v="1242" actId="1076"/>
        <pc:sldMkLst>
          <pc:docMk/>
          <pc:sldMk cId="1494134280" sldId="283"/>
        </pc:sldMkLst>
        <pc:spChg chg="mod">
          <ac:chgData name="Lloyd Brodsky" userId="10b061aabbeb208a" providerId="LiveId" clId="{145F602C-E29F-4B72-A69F-C578BA4A7649}" dt="2018-06-18T12:49:04.515" v="1239" actId="6549"/>
          <ac:spMkLst>
            <pc:docMk/>
            <pc:sldMk cId="1494134280" sldId="283"/>
            <ac:spMk id="2" creationId="{71353F73-58E7-4442-9301-230FAAC3108D}"/>
          </ac:spMkLst>
        </pc:spChg>
        <pc:spChg chg="del">
          <ac:chgData name="Lloyd Brodsky" userId="10b061aabbeb208a" providerId="LiveId" clId="{145F602C-E29F-4B72-A69F-C578BA4A7649}" dt="2018-06-18T12:49:14.965" v="1240" actId="931"/>
          <ac:spMkLst>
            <pc:docMk/>
            <pc:sldMk cId="1494134280" sldId="283"/>
            <ac:spMk id="3" creationId="{95DD9236-8D8B-4851-AD45-8538E0367E0E}"/>
          </ac:spMkLst>
        </pc:spChg>
        <pc:picChg chg="add mod">
          <ac:chgData name="Lloyd Brodsky" userId="10b061aabbeb208a" providerId="LiveId" clId="{145F602C-E29F-4B72-A69F-C578BA4A7649}" dt="2018-06-18T12:49:20.335" v="1242" actId="1076"/>
          <ac:picMkLst>
            <pc:docMk/>
            <pc:sldMk cId="1494134280" sldId="283"/>
            <ac:picMk id="5" creationId="{8CFCBB80-3777-4BF7-B319-4BC43EECCEF4}"/>
          </ac:picMkLst>
        </pc:picChg>
      </pc:sldChg>
      <pc:sldChg chg="addSp delSp modSp add">
        <pc:chgData name="Lloyd Brodsky" userId="10b061aabbeb208a" providerId="LiveId" clId="{145F602C-E29F-4B72-A69F-C578BA4A7649}" dt="2018-06-18T13:07:34.468" v="1880" actId="1076"/>
        <pc:sldMkLst>
          <pc:docMk/>
          <pc:sldMk cId="3126024210" sldId="284"/>
        </pc:sldMkLst>
        <pc:spChg chg="mod">
          <ac:chgData name="Lloyd Brodsky" userId="10b061aabbeb208a" providerId="LiveId" clId="{145F602C-E29F-4B72-A69F-C578BA4A7649}" dt="2018-06-18T13:04:54.423" v="1829" actId="20577"/>
          <ac:spMkLst>
            <pc:docMk/>
            <pc:sldMk cId="3126024210" sldId="284"/>
            <ac:spMk id="2" creationId="{60AE150D-E406-42D1-B445-EA63153702BE}"/>
          </ac:spMkLst>
        </pc:spChg>
        <pc:spChg chg="del">
          <ac:chgData name="Lloyd Brodsky" userId="10b061aabbeb208a" providerId="LiveId" clId="{145F602C-E29F-4B72-A69F-C578BA4A7649}" dt="2018-06-18T13:01:28.410" v="1782" actId="931"/>
          <ac:spMkLst>
            <pc:docMk/>
            <pc:sldMk cId="3126024210" sldId="284"/>
            <ac:spMk id="3" creationId="{60B40191-C51A-45D4-AB7A-F5D546A36ACA}"/>
          </ac:spMkLst>
        </pc:spChg>
        <pc:picChg chg="add mod">
          <ac:chgData name="Lloyd Brodsky" userId="10b061aabbeb208a" providerId="LiveId" clId="{145F602C-E29F-4B72-A69F-C578BA4A7649}" dt="2018-06-18T13:07:34.468" v="1880" actId="1076"/>
          <ac:picMkLst>
            <pc:docMk/>
            <pc:sldMk cId="3126024210" sldId="284"/>
            <ac:picMk id="5" creationId="{D668CF8A-96CC-4442-B4CA-920ECA6BFEF7}"/>
          </ac:picMkLst>
        </pc:picChg>
      </pc:sldChg>
      <pc:sldChg chg="addSp delSp modSp add">
        <pc:chgData name="Lloyd Brodsky" userId="10b061aabbeb208a" providerId="LiveId" clId="{145F602C-E29F-4B72-A69F-C578BA4A7649}" dt="2018-06-18T13:07:28.612" v="1879" actId="1076"/>
        <pc:sldMkLst>
          <pc:docMk/>
          <pc:sldMk cId="180415666" sldId="285"/>
        </pc:sldMkLst>
        <pc:spChg chg="mod">
          <ac:chgData name="Lloyd Brodsky" userId="10b061aabbeb208a" providerId="LiveId" clId="{145F602C-E29F-4B72-A69F-C578BA4A7649}" dt="2018-06-18T13:06:22.013" v="1874" actId="20577"/>
          <ac:spMkLst>
            <pc:docMk/>
            <pc:sldMk cId="180415666" sldId="285"/>
            <ac:spMk id="2" creationId="{32B6973E-CE60-4204-AC20-6DFA83B3108C}"/>
          </ac:spMkLst>
        </pc:spChg>
        <pc:spChg chg="del">
          <ac:chgData name="Lloyd Brodsky" userId="10b061aabbeb208a" providerId="LiveId" clId="{145F602C-E29F-4B72-A69F-C578BA4A7649}" dt="2018-06-18T13:06:03.484" v="1831" actId="931"/>
          <ac:spMkLst>
            <pc:docMk/>
            <pc:sldMk cId="180415666" sldId="285"/>
            <ac:spMk id="3" creationId="{89F7B658-9C78-4BBC-AC09-32DC12644397}"/>
          </ac:spMkLst>
        </pc:spChg>
        <pc:picChg chg="add mod">
          <ac:chgData name="Lloyd Brodsky" userId="10b061aabbeb208a" providerId="LiveId" clId="{145F602C-E29F-4B72-A69F-C578BA4A7649}" dt="2018-06-18T13:07:28.612" v="1879" actId="1076"/>
          <ac:picMkLst>
            <pc:docMk/>
            <pc:sldMk cId="180415666" sldId="285"/>
            <ac:picMk id="5" creationId="{F66414BD-4E0B-46BE-BB98-15B5AE0654BA}"/>
          </ac:picMkLst>
        </pc:picChg>
      </pc:sldChg>
      <pc:sldChg chg="addSp delSp modSp add">
        <pc:chgData name="Lloyd Brodsky" userId="10b061aabbeb208a" providerId="LiveId" clId="{145F602C-E29F-4B72-A69F-C578BA4A7649}" dt="2018-06-18T13:11:17.476" v="1896" actId="20577"/>
        <pc:sldMkLst>
          <pc:docMk/>
          <pc:sldMk cId="3957830861" sldId="286"/>
        </pc:sldMkLst>
        <pc:spChg chg="mod">
          <ac:chgData name="Lloyd Brodsky" userId="10b061aabbeb208a" providerId="LiveId" clId="{145F602C-E29F-4B72-A69F-C578BA4A7649}" dt="2018-06-18T13:11:17.476" v="1896" actId="20577"/>
          <ac:spMkLst>
            <pc:docMk/>
            <pc:sldMk cId="3957830861" sldId="286"/>
            <ac:spMk id="2" creationId="{AA9FEE39-DE59-4520-BC04-00830E338777}"/>
          </ac:spMkLst>
        </pc:spChg>
        <pc:spChg chg="del">
          <ac:chgData name="Lloyd Brodsky" userId="10b061aabbeb208a" providerId="LiveId" clId="{145F602C-E29F-4B72-A69F-C578BA4A7649}" dt="2018-06-18T13:07:19.884" v="1876" actId="931"/>
          <ac:spMkLst>
            <pc:docMk/>
            <pc:sldMk cId="3957830861" sldId="286"/>
            <ac:spMk id="3" creationId="{FD96464D-C49D-44FA-86B8-C4F72E833963}"/>
          </ac:spMkLst>
        </pc:spChg>
        <pc:picChg chg="add mod">
          <ac:chgData name="Lloyd Brodsky" userId="10b061aabbeb208a" providerId="LiveId" clId="{145F602C-E29F-4B72-A69F-C578BA4A7649}" dt="2018-06-18T13:07:25.604" v="1878" actId="1076"/>
          <ac:picMkLst>
            <pc:docMk/>
            <pc:sldMk cId="3957830861" sldId="286"/>
            <ac:picMk id="5" creationId="{B7C9019B-76F2-4F04-8AB5-E51204A35269}"/>
          </ac:picMkLst>
        </pc:picChg>
      </pc:sldChg>
      <pc:sldChg chg="addSp delSp modSp add">
        <pc:chgData name="Lloyd Brodsky" userId="10b061aabbeb208a" providerId="LiveId" clId="{145F602C-E29F-4B72-A69F-C578BA4A7649}" dt="2018-06-18T14:29:24.800" v="2844" actId="255"/>
        <pc:sldMkLst>
          <pc:docMk/>
          <pc:sldMk cId="1985410503" sldId="287"/>
        </pc:sldMkLst>
        <pc:spChg chg="mod">
          <ac:chgData name="Lloyd Brodsky" userId="10b061aabbeb208a" providerId="LiveId" clId="{145F602C-E29F-4B72-A69F-C578BA4A7649}" dt="2018-06-18T14:29:24.800" v="2844" actId="255"/>
          <ac:spMkLst>
            <pc:docMk/>
            <pc:sldMk cId="1985410503" sldId="287"/>
            <ac:spMk id="2" creationId="{6E20B598-14D8-4E2D-9227-F7320546A027}"/>
          </ac:spMkLst>
        </pc:spChg>
        <pc:spChg chg="del">
          <ac:chgData name="Lloyd Brodsky" userId="10b061aabbeb208a" providerId="LiveId" clId="{145F602C-E29F-4B72-A69F-C578BA4A7649}" dt="2018-06-18T14:28:45.798" v="2822" actId="931"/>
          <ac:spMkLst>
            <pc:docMk/>
            <pc:sldMk cId="1985410503" sldId="287"/>
            <ac:spMk id="3" creationId="{B86BC00D-3C2B-4E8F-AC21-8A964F77BAD3}"/>
          </ac:spMkLst>
        </pc:spChg>
        <pc:picChg chg="add mod">
          <ac:chgData name="Lloyd Brodsky" userId="10b061aabbeb208a" providerId="LiveId" clId="{145F602C-E29F-4B72-A69F-C578BA4A7649}" dt="2018-06-18T14:28:59.604" v="2826" actId="1076"/>
          <ac:picMkLst>
            <pc:docMk/>
            <pc:sldMk cId="1985410503" sldId="287"/>
            <ac:picMk id="5" creationId="{641AF2E3-22EF-4691-ABB9-06C08008F48F}"/>
          </ac:picMkLst>
        </pc:picChg>
      </pc:sldChg>
      <pc:sldChg chg="addSp delSp modSp add">
        <pc:chgData name="Lloyd Brodsky" userId="10b061aabbeb208a" providerId="LiveId" clId="{145F602C-E29F-4B72-A69F-C578BA4A7649}" dt="2018-06-18T14:40:40.999" v="2930" actId="255"/>
        <pc:sldMkLst>
          <pc:docMk/>
          <pc:sldMk cId="3767606188" sldId="288"/>
        </pc:sldMkLst>
        <pc:spChg chg="mod">
          <ac:chgData name="Lloyd Brodsky" userId="10b061aabbeb208a" providerId="LiveId" clId="{145F602C-E29F-4B72-A69F-C578BA4A7649}" dt="2018-06-18T14:40:40.999" v="2930" actId="255"/>
          <ac:spMkLst>
            <pc:docMk/>
            <pc:sldMk cId="3767606188" sldId="288"/>
            <ac:spMk id="2" creationId="{EB6C76EB-7BD9-43A0-87D9-2C16D58A6E0A}"/>
          </ac:spMkLst>
        </pc:spChg>
        <pc:spChg chg="del">
          <ac:chgData name="Lloyd Brodsky" userId="10b061aabbeb208a" providerId="LiveId" clId="{145F602C-E29F-4B72-A69F-C578BA4A7649}" dt="2018-06-18T14:36:18.524" v="2846" actId="931"/>
          <ac:spMkLst>
            <pc:docMk/>
            <pc:sldMk cId="3767606188" sldId="288"/>
            <ac:spMk id="3" creationId="{354C95DE-BCB6-426E-8760-973728DF3A87}"/>
          </ac:spMkLst>
        </pc:spChg>
        <pc:picChg chg="add mod">
          <ac:chgData name="Lloyd Brodsky" userId="10b061aabbeb208a" providerId="LiveId" clId="{145F602C-E29F-4B72-A69F-C578BA4A7649}" dt="2018-06-18T14:36:28.339" v="2850" actId="1076"/>
          <ac:picMkLst>
            <pc:docMk/>
            <pc:sldMk cId="3767606188" sldId="288"/>
            <ac:picMk id="5" creationId="{A5D2597E-044A-4106-A772-AE173C760099}"/>
          </ac:picMkLst>
        </pc:picChg>
      </pc:sldChg>
      <pc:sldChg chg="addSp delSp modSp add">
        <pc:chgData name="Lloyd Brodsky" userId="10b061aabbeb208a" providerId="LiveId" clId="{145F602C-E29F-4B72-A69F-C578BA4A7649}" dt="2018-06-21T13:27:53.037" v="7508" actId="6549"/>
        <pc:sldMkLst>
          <pc:docMk/>
          <pc:sldMk cId="1440533465" sldId="289"/>
        </pc:sldMkLst>
        <pc:spChg chg="mod">
          <ac:chgData name="Lloyd Brodsky" userId="10b061aabbeb208a" providerId="LiveId" clId="{145F602C-E29F-4B72-A69F-C578BA4A7649}" dt="2018-06-21T13:27:53.037" v="7508" actId="6549"/>
          <ac:spMkLst>
            <pc:docMk/>
            <pc:sldMk cId="1440533465" sldId="289"/>
            <ac:spMk id="2" creationId="{D891E2A8-23C1-4A88-85B1-E6A572827335}"/>
          </ac:spMkLst>
        </pc:spChg>
        <pc:spChg chg="del">
          <ac:chgData name="Lloyd Brodsky" userId="10b061aabbeb208a" providerId="LiveId" clId="{145F602C-E29F-4B72-A69F-C578BA4A7649}" dt="2018-06-18T15:09:00.703" v="2968" actId="931"/>
          <ac:spMkLst>
            <pc:docMk/>
            <pc:sldMk cId="1440533465" sldId="289"/>
            <ac:spMk id="3" creationId="{F07ABAA9-115F-4028-935F-AD8778235CA5}"/>
          </ac:spMkLst>
        </pc:spChg>
        <pc:picChg chg="add mod">
          <ac:chgData name="Lloyd Brodsky" userId="10b061aabbeb208a" providerId="LiveId" clId="{145F602C-E29F-4B72-A69F-C578BA4A7649}" dt="2018-06-18T15:09:14.260" v="2972" actId="1076"/>
          <ac:picMkLst>
            <pc:docMk/>
            <pc:sldMk cId="1440533465" sldId="289"/>
            <ac:picMk id="5" creationId="{6F5772CB-1E58-4A11-B0D9-8F5991B86A74}"/>
          </ac:picMkLst>
        </pc:picChg>
      </pc:sldChg>
      <pc:sldChg chg="modSp add ord">
        <pc:chgData name="Lloyd Brodsky" userId="10b061aabbeb208a" providerId="LiveId" clId="{145F602C-E29F-4B72-A69F-C578BA4A7649}" dt="2018-06-21T14:13:43.589" v="9177" actId="20577"/>
        <pc:sldMkLst>
          <pc:docMk/>
          <pc:sldMk cId="1395549228" sldId="294"/>
        </pc:sldMkLst>
        <pc:spChg chg="mod">
          <ac:chgData name="Lloyd Brodsky" userId="10b061aabbeb208a" providerId="LiveId" clId="{145F602C-E29F-4B72-A69F-C578BA4A7649}" dt="2018-06-21T14:13:19.269" v="9161" actId="20577"/>
          <ac:spMkLst>
            <pc:docMk/>
            <pc:sldMk cId="1395549228" sldId="294"/>
            <ac:spMk id="2" creationId="{1D0E8225-247B-483F-94C1-90607E7E3B43}"/>
          </ac:spMkLst>
        </pc:spChg>
        <pc:spChg chg="mod">
          <ac:chgData name="Lloyd Brodsky" userId="10b061aabbeb208a" providerId="LiveId" clId="{145F602C-E29F-4B72-A69F-C578BA4A7649}" dt="2018-06-21T14:13:43.589" v="9177" actId="20577"/>
          <ac:spMkLst>
            <pc:docMk/>
            <pc:sldMk cId="1395549228" sldId="294"/>
            <ac:spMk id="3" creationId="{2BB8D87F-4761-47E3-B9CB-61145E592F39}"/>
          </ac:spMkLst>
        </pc:spChg>
      </pc:sldChg>
      <pc:sldChg chg="addSp delSp modSp add">
        <pc:chgData name="Lloyd Brodsky" userId="10b061aabbeb208a" providerId="LiveId" clId="{145F602C-E29F-4B72-A69F-C578BA4A7649}" dt="2018-06-21T13:27:32.358" v="7481" actId="20577"/>
        <pc:sldMkLst>
          <pc:docMk/>
          <pc:sldMk cId="2931756798" sldId="297"/>
        </pc:sldMkLst>
        <pc:spChg chg="mod">
          <ac:chgData name="Lloyd Brodsky" userId="10b061aabbeb208a" providerId="LiveId" clId="{145F602C-E29F-4B72-A69F-C578BA4A7649}" dt="2018-06-21T13:27:32.358" v="7481" actId="20577"/>
          <ac:spMkLst>
            <pc:docMk/>
            <pc:sldMk cId="2931756798" sldId="297"/>
            <ac:spMk id="2" creationId="{6F80837E-14E6-4B70-9835-4D24CB4CA5CB}"/>
          </ac:spMkLst>
        </pc:spChg>
        <pc:spChg chg="del">
          <ac:chgData name="Lloyd Brodsky" userId="10b061aabbeb208a" providerId="LiveId" clId="{145F602C-E29F-4B72-A69F-C578BA4A7649}" dt="2018-06-19T18:50:47.894" v="4658" actId="931"/>
          <ac:spMkLst>
            <pc:docMk/>
            <pc:sldMk cId="2931756798" sldId="297"/>
            <ac:spMk id="3" creationId="{8FD22D4D-9FC6-47F5-995F-EF830387048C}"/>
          </ac:spMkLst>
        </pc:spChg>
        <pc:picChg chg="add mod">
          <ac:chgData name="Lloyd Brodsky" userId="10b061aabbeb208a" providerId="LiveId" clId="{145F602C-E29F-4B72-A69F-C578BA4A7649}" dt="2018-06-19T18:50:54.721" v="4661" actId="1076"/>
          <ac:picMkLst>
            <pc:docMk/>
            <pc:sldMk cId="2931756798" sldId="297"/>
            <ac:picMk id="5" creationId="{5484E132-CBBB-4B9A-97B0-B7F0D4029B9C}"/>
          </ac:picMkLst>
        </pc:picChg>
      </pc:sldChg>
      <pc:sldChg chg="addSp delSp modSp add ord">
        <pc:chgData name="Lloyd Brodsky" userId="10b061aabbeb208a" providerId="LiveId" clId="{145F602C-E29F-4B72-A69F-C578BA4A7649}" dt="2018-06-21T14:12:43.045" v="9153" actId="20577"/>
        <pc:sldMkLst>
          <pc:docMk/>
          <pc:sldMk cId="2284080798" sldId="298"/>
        </pc:sldMkLst>
        <pc:spChg chg="mod">
          <ac:chgData name="Lloyd Brodsky" userId="10b061aabbeb208a" providerId="LiveId" clId="{145F602C-E29F-4B72-A69F-C578BA4A7649}" dt="2018-06-21T14:12:43.045" v="9153" actId="20577"/>
          <ac:spMkLst>
            <pc:docMk/>
            <pc:sldMk cId="2284080798" sldId="298"/>
            <ac:spMk id="2" creationId="{C686DAB5-51F9-43E8-82DF-78AA86FFE700}"/>
          </ac:spMkLst>
        </pc:spChg>
        <pc:spChg chg="del">
          <ac:chgData name="Lloyd Brodsky" userId="10b061aabbeb208a" providerId="LiveId" clId="{145F602C-E29F-4B72-A69F-C578BA4A7649}" dt="2018-06-20T14:55:28.890" v="5166" actId="931"/>
          <ac:spMkLst>
            <pc:docMk/>
            <pc:sldMk cId="2284080798" sldId="298"/>
            <ac:spMk id="3" creationId="{391F4F21-F8F8-4C79-B031-72588CFD6CB3}"/>
          </ac:spMkLst>
        </pc:spChg>
        <pc:picChg chg="add mod">
          <ac:chgData name="Lloyd Brodsky" userId="10b061aabbeb208a" providerId="LiveId" clId="{145F602C-E29F-4B72-A69F-C578BA4A7649}" dt="2018-06-20T14:55:34.753" v="5168" actId="1076"/>
          <ac:picMkLst>
            <pc:docMk/>
            <pc:sldMk cId="2284080798" sldId="298"/>
            <ac:picMk id="5" creationId="{8C38A7FF-BBCA-4860-8D9F-9D92E52DD9A0}"/>
          </ac:picMkLst>
        </pc:picChg>
      </pc:sldChg>
      <pc:sldChg chg="addSp delSp modSp add ord">
        <pc:chgData name="Lloyd Brodsky" userId="10b061aabbeb208a" providerId="LiveId" clId="{145F602C-E29F-4B72-A69F-C578BA4A7649}" dt="2018-06-20T20:54:33.685" v="7307"/>
        <pc:sldMkLst>
          <pc:docMk/>
          <pc:sldMk cId="2437457523" sldId="299"/>
        </pc:sldMkLst>
        <pc:spChg chg="mod">
          <ac:chgData name="Lloyd Brodsky" userId="10b061aabbeb208a" providerId="LiveId" clId="{145F602C-E29F-4B72-A69F-C578BA4A7649}" dt="2018-06-20T14:57:53.985" v="5210" actId="20577"/>
          <ac:spMkLst>
            <pc:docMk/>
            <pc:sldMk cId="2437457523" sldId="299"/>
            <ac:spMk id="2" creationId="{3B411770-F1B0-4065-A22C-682DCF1A56E7}"/>
          </ac:spMkLst>
        </pc:spChg>
        <pc:spChg chg="del">
          <ac:chgData name="Lloyd Brodsky" userId="10b061aabbeb208a" providerId="LiveId" clId="{145F602C-E29F-4B72-A69F-C578BA4A7649}" dt="2018-06-20T14:56:56.571" v="5169" actId="931"/>
          <ac:spMkLst>
            <pc:docMk/>
            <pc:sldMk cId="2437457523" sldId="299"/>
            <ac:spMk id="3" creationId="{2344BF54-EA22-42C7-93A2-F1265CBC1C49}"/>
          </ac:spMkLst>
        </pc:spChg>
        <pc:picChg chg="add mod">
          <ac:chgData name="Lloyd Brodsky" userId="10b061aabbeb208a" providerId="LiveId" clId="{145F602C-E29F-4B72-A69F-C578BA4A7649}" dt="2018-06-20T14:57:02.537" v="5171" actId="1076"/>
          <ac:picMkLst>
            <pc:docMk/>
            <pc:sldMk cId="2437457523" sldId="299"/>
            <ac:picMk id="5" creationId="{72DBDB19-E423-4B3C-A2CF-061E6DD502EC}"/>
          </ac:picMkLst>
        </pc:picChg>
      </pc:sldChg>
      <pc:sldChg chg="addSp delSp modSp add">
        <pc:chgData name="Lloyd Brodsky" userId="10b061aabbeb208a" providerId="LiveId" clId="{145F602C-E29F-4B72-A69F-C578BA4A7649}" dt="2018-06-20T19:34:14.676" v="5512" actId="6549"/>
        <pc:sldMkLst>
          <pc:docMk/>
          <pc:sldMk cId="2300574320" sldId="300"/>
        </pc:sldMkLst>
        <pc:spChg chg="mod">
          <ac:chgData name="Lloyd Brodsky" userId="10b061aabbeb208a" providerId="LiveId" clId="{145F602C-E29F-4B72-A69F-C578BA4A7649}" dt="2018-06-20T19:34:14.676" v="5512" actId="6549"/>
          <ac:spMkLst>
            <pc:docMk/>
            <pc:sldMk cId="2300574320" sldId="300"/>
            <ac:spMk id="2" creationId="{C5106130-8F55-48C6-94C3-3F21B49285CF}"/>
          </ac:spMkLst>
        </pc:spChg>
        <pc:spChg chg="del">
          <ac:chgData name="Lloyd Brodsky" userId="10b061aabbeb208a" providerId="LiveId" clId="{145F602C-E29F-4B72-A69F-C578BA4A7649}" dt="2018-06-20T15:12:22.981" v="5212" actId="931"/>
          <ac:spMkLst>
            <pc:docMk/>
            <pc:sldMk cId="2300574320" sldId="300"/>
            <ac:spMk id="3" creationId="{70988375-4001-4830-B291-1AF3EAEF11FB}"/>
          </ac:spMkLst>
        </pc:spChg>
        <pc:picChg chg="add mod">
          <ac:chgData name="Lloyd Brodsky" userId="10b061aabbeb208a" providerId="LiveId" clId="{145F602C-E29F-4B72-A69F-C578BA4A7649}" dt="2018-06-20T15:12:33.470" v="5216" actId="1076"/>
          <ac:picMkLst>
            <pc:docMk/>
            <pc:sldMk cId="2300574320" sldId="300"/>
            <ac:picMk id="5" creationId="{22A8A231-3E0C-452F-8916-707745C34220}"/>
          </ac:picMkLst>
        </pc:picChg>
      </pc:sldChg>
      <pc:sldChg chg="modSp add">
        <pc:chgData name="Lloyd Brodsky" userId="10b061aabbeb208a" providerId="LiveId" clId="{145F602C-E29F-4B72-A69F-C578BA4A7649}" dt="2018-06-21T13:27:02.871" v="7472" actId="20577"/>
        <pc:sldMkLst>
          <pc:docMk/>
          <pc:sldMk cId="1300056284" sldId="301"/>
        </pc:sldMkLst>
        <pc:spChg chg="mod">
          <ac:chgData name="Lloyd Brodsky" userId="10b061aabbeb208a" providerId="LiveId" clId="{145F602C-E29F-4B72-A69F-C578BA4A7649}" dt="2018-06-20T19:41:25.836" v="5533" actId="20577"/>
          <ac:spMkLst>
            <pc:docMk/>
            <pc:sldMk cId="1300056284" sldId="301"/>
            <ac:spMk id="2" creationId="{C291C13F-CA01-4221-8C18-6A912ED5B01A}"/>
          </ac:spMkLst>
        </pc:spChg>
        <pc:spChg chg="mod">
          <ac:chgData name="Lloyd Brodsky" userId="10b061aabbeb208a" providerId="LiveId" clId="{145F602C-E29F-4B72-A69F-C578BA4A7649}" dt="2018-06-21T13:27:02.871" v="7472" actId="20577"/>
          <ac:spMkLst>
            <pc:docMk/>
            <pc:sldMk cId="1300056284" sldId="301"/>
            <ac:spMk id="3" creationId="{4ECF8A15-53BC-4F7F-8032-4D780134A435}"/>
          </ac:spMkLst>
        </pc:spChg>
      </pc:sldChg>
      <pc:sldChg chg="addSp delSp modSp add">
        <pc:chgData name="Lloyd Brodsky" userId="10b061aabbeb208a" providerId="LiveId" clId="{145F602C-E29F-4B72-A69F-C578BA4A7649}" dt="2018-06-20T20:01:23.455" v="5992" actId="20577"/>
        <pc:sldMkLst>
          <pc:docMk/>
          <pc:sldMk cId="204176173" sldId="302"/>
        </pc:sldMkLst>
        <pc:spChg chg="mod">
          <ac:chgData name="Lloyd Brodsky" userId="10b061aabbeb208a" providerId="LiveId" clId="{145F602C-E29F-4B72-A69F-C578BA4A7649}" dt="2018-06-20T20:01:23.455" v="5992" actId="20577"/>
          <ac:spMkLst>
            <pc:docMk/>
            <pc:sldMk cId="204176173" sldId="302"/>
            <ac:spMk id="2" creationId="{9338B76E-F519-4ADA-B03B-5DC81E434498}"/>
          </ac:spMkLst>
        </pc:spChg>
        <pc:spChg chg="del">
          <ac:chgData name="Lloyd Brodsky" userId="10b061aabbeb208a" providerId="LiveId" clId="{145F602C-E29F-4B72-A69F-C578BA4A7649}" dt="2018-06-20T20:01:12.388" v="5971" actId="931"/>
          <ac:spMkLst>
            <pc:docMk/>
            <pc:sldMk cId="204176173" sldId="302"/>
            <ac:spMk id="3" creationId="{AC674264-F2D5-4A12-8010-832804FA8678}"/>
          </ac:spMkLst>
        </pc:spChg>
        <pc:picChg chg="add mod">
          <ac:chgData name="Lloyd Brodsky" userId="10b061aabbeb208a" providerId="LiveId" clId="{145F602C-E29F-4B72-A69F-C578BA4A7649}" dt="2018-06-20T20:01:12.388" v="5971" actId="931"/>
          <ac:picMkLst>
            <pc:docMk/>
            <pc:sldMk cId="204176173" sldId="302"/>
            <ac:picMk id="5" creationId="{B380BD29-F5C0-49A6-927B-3AFD276550A1}"/>
          </ac:picMkLst>
        </pc:picChg>
      </pc:sldChg>
      <pc:sldChg chg="modSp add del">
        <pc:chgData name="Lloyd Brodsky" userId="10b061aabbeb208a" providerId="LiveId" clId="{145F602C-E29F-4B72-A69F-C578BA4A7649}" dt="2018-06-20T19:45:23.841" v="5969" actId="2696"/>
        <pc:sldMkLst>
          <pc:docMk/>
          <pc:sldMk cId="4120776201" sldId="302"/>
        </pc:sldMkLst>
        <pc:spChg chg="mod">
          <ac:chgData name="Lloyd Brodsky" userId="10b061aabbeb208a" providerId="LiveId" clId="{145F602C-E29F-4B72-A69F-C578BA4A7649}" dt="2018-06-20T16:01:23.796" v="5510" actId="5793"/>
          <ac:spMkLst>
            <pc:docMk/>
            <pc:sldMk cId="4120776201" sldId="302"/>
            <ac:spMk id="3" creationId="{91DB0C2E-CFE6-446F-8111-AAD3EDDF2A9D}"/>
          </ac:spMkLst>
        </pc:spChg>
      </pc:sldChg>
      <pc:sldChg chg="modSp add">
        <pc:chgData name="Lloyd Brodsky" userId="10b061aabbeb208a" providerId="LiveId" clId="{145F602C-E29F-4B72-A69F-C578BA4A7649}" dt="2018-06-21T13:37:19.460" v="7940" actId="20577"/>
        <pc:sldMkLst>
          <pc:docMk/>
          <pc:sldMk cId="2527266329" sldId="303"/>
        </pc:sldMkLst>
        <pc:spChg chg="mod">
          <ac:chgData name="Lloyd Brodsky" userId="10b061aabbeb208a" providerId="LiveId" clId="{145F602C-E29F-4B72-A69F-C578BA4A7649}" dt="2018-06-20T20:05:32.903" v="6040" actId="20577"/>
          <ac:spMkLst>
            <pc:docMk/>
            <pc:sldMk cId="2527266329" sldId="303"/>
            <ac:spMk id="2" creationId="{BC1D1D90-3CD9-4E6F-A845-67493D5D5953}"/>
          </ac:spMkLst>
        </pc:spChg>
        <pc:spChg chg="mod">
          <ac:chgData name="Lloyd Brodsky" userId="10b061aabbeb208a" providerId="LiveId" clId="{145F602C-E29F-4B72-A69F-C578BA4A7649}" dt="2018-06-21T13:37:19.460" v="7940" actId="20577"/>
          <ac:spMkLst>
            <pc:docMk/>
            <pc:sldMk cId="2527266329" sldId="303"/>
            <ac:spMk id="3" creationId="{C72D34F0-5E29-46D4-BB83-1627E525DB47}"/>
          </ac:spMkLst>
        </pc:spChg>
      </pc:sldChg>
      <pc:sldChg chg="modSp add">
        <pc:chgData name="Lloyd Brodsky" userId="10b061aabbeb208a" providerId="LiveId" clId="{145F602C-E29F-4B72-A69F-C578BA4A7649}" dt="2018-06-21T13:47:25.912" v="8300"/>
        <pc:sldMkLst>
          <pc:docMk/>
          <pc:sldMk cId="2971972547" sldId="304"/>
        </pc:sldMkLst>
        <pc:spChg chg="mod">
          <ac:chgData name="Lloyd Brodsky" userId="10b061aabbeb208a" providerId="LiveId" clId="{145F602C-E29F-4B72-A69F-C578BA4A7649}" dt="2018-06-21T13:47:25.912" v="8300"/>
          <ac:spMkLst>
            <pc:docMk/>
            <pc:sldMk cId="2971972547" sldId="304"/>
            <ac:spMk id="2" creationId="{910507CB-56E8-4751-91FE-BDD95D93AF4F}"/>
          </ac:spMkLst>
        </pc:spChg>
        <pc:spChg chg="mod">
          <ac:chgData name="Lloyd Brodsky" userId="10b061aabbeb208a" providerId="LiveId" clId="{145F602C-E29F-4B72-A69F-C578BA4A7649}" dt="2018-06-21T13:44:42.588" v="8299" actId="6549"/>
          <ac:spMkLst>
            <pc:docMk/>
            <pc:sldMk cId="2971972547" sldId="304"/>
            <ac:spMk id="3" creationId="{6A2528AB-FB94-4F97-B8A6-7931E49FFCDC}"/>
          </ac:spMkLst>
        </pc:spChg>
      </pc:sldChg>
      <pc:sldChg chg="modSp add">
        <pc:chgData name="Lloyd Brodsky" userId="10b061aabbeb208a" providerId="LiveId" clId="{145F602C-E29F-4B72-A69F-C578BA4A7649}" dt="2018-06-21T14:01:00.966" v="8812" actId="20577"/>
        <pc:sldMkLst>
          <pc:docMk/>
          <pc:sldMk cId="2917126521" sldId="305"/>
        </pc:sldMkLst>
        <pc:spChg chg="mod">
          <ac:chgData name="Lloyd Brodsky" userId="10b061aabbeb208a" providerId="LiveId" clId="{145F602C-E29F-4B72-A69F-C578BA4A7649}" dt="2018-06-21T13:47:54.098" v="8321" actId="20577"/>
          <ac:spMkLst>
            <pc:docMk/>
            <pc:sldMk cId="2917126521" sldId="305"/>
            <ac:spMk id="2" creationId="{B01D48FA-D3E6-4534-BBE9-F2498F08C232}"/>
          </ac:spMkLst>
        </pc:spChg>
        <pc:spChg chg="mod">
          <ac:chgData name="Lloyd Brodsky" userId="10b061aabbeb208a" providerId="LiveId" clId="{145F602C-E29F-4B72-A69F-C578BA4A7649}" dt="2018-06-21T14:01:00.966" v="8812" actId="20577"/>
          <ac:spMkLst>
            <pc:docMk/>
            <pc:sldMk cId="2917126521" sldId="305"/>
            <ac:spMk id="3" creationId="{2044AFE7-AB88-4178-BCA8-C25919678AD0}"/>
          </ac:spMkLst>
        </pc:spChg>
      </pc:sldChg>
    </pc:docChg>
  </pc:docChgLst>
</pc:chgInfo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0FA68-23F1-4896-BB2B-0C2DFCD5FEEE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739F6-6E00-46C5-BB0A-1D3121A6D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91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72BE4-2298-4397-B1C8-2AA4A737D6E5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AC38F-3EDB-4ED5-A728-4B09D6274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9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AC38F-3EDB-4ED5-A728-4B09D62746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35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AC38F-3EDB-4ED5-A728-4B09D62746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88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AC38F-3EDB-4ED5-A728-4B09D62746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22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AC38F-3EDB-4ED5-A728-4B09D62746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70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AC38F-3EDB-4ED5-A728-4B09D62746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35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AC38F-3EDB-4ED5-A728-4B09D62746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56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AC38F-3EDB-4ED5-A728-4B09D62746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60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AC38F-3EDB-4ED5-A728-4B09D62746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08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AC38F-3EDB-4ED5-A728-4B09D627461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15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AC38F-3EDB-4ED5-A728-4B09D627461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470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AC38F-3EDB-4ED5-A728-4B09D627461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18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AC38F-3EDB-4ED5-A728-4B09D62746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26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AC38F-3EDB-4ED5-A728-4B09D627461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845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AC38F-3EDB-4ED5-A728-4B09D627461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661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AC38F-3EDB-4ED5-A728-4B09D627461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794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AC38F-3EDB-4ED5-A728-4B09D627461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6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AC38F-3EDB-4ED5-A728-4B09D627461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350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AC38F-3EDB-4ED5-A728-4B09D627461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384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AC38F-3EDB-4ED5-A728-4B09D627461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689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AC38F-3EDB-4ED5-A728-4B09D627461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892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AC38F-3EDB-4ED5-A728-4B09D627461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390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AC38F-3EDB-4ED5-A728-4B09D627461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12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AC38F-3EDB-4ED5-A728-4B09D62746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643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AC38F-3EDB-4ED5-A728-4B09D627461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172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AC38F-3EDB-4ED5-A728-4B09D627461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924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AC38F-3EDB-4ED5-A728-4B09D627461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176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AC38F-3EDB-4ED5-A728-4B09D627461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78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AC38F-3EDB-4ED5-A728-4B09D62746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AC38F-3EDB-4ED5-A728-4B09D62746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66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AC38F-3EDB-4ED5-A728-4B09D62746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69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AC38F-3EDB-4ED5-A728-4B09D62746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2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AC38F-3EDB-4ED5-A728-4B09D62746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33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AC38F-3EDB-4ED5-A728-4B09D62746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49625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/>
              <a:t>6/26/2018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/>
              <a:t>6/26/2018</a:t>
            </a:fld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/>
              <a:t>6/26/2018</a:t>
            </a:fld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/>
              <a:t>6/26/2018</a:t>
            </a:fld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/>
              <a:t>6/26/2018</a:t>
            </a:fld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/>
              <a:t>6/26/2018</a:t>
            </a:fld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/>
              <a:t>6/26/2018</a:t>
            </a:fld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/>
              <a:t>6/26/2018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/>
              <a:t>6/26/2018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/>
              <a:t>6/26/2018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/>
              <a:t>6/26/2018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/>
              <a:t>6/26/2018</a:t>
            </a:fld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/>
              <a:t>6/26/2018</a:t>
            </a:fld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/>
              <a:t>6/26/2018</a:t>
            </a:fld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/>
              <a:t>6/26/2018</a:t>
            </a:fld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/>
              <a:t>6/26/2018</a:t>
            </a:fld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/>
              <a:t>6/26/2018</a:t>
            </a:fld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image" Target="../media/image3.png" /><Relationship Id="rId19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8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/>
              <a:t>6/26/2018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/>
              <a:t>‹#›</a:t>
            </a:fld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8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9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0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11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1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13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14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15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4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16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17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7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8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9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0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1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2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5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F292BD-E2A8-4A56-B5F6-56B4C38B37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 Geospatial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5BE2F9B-6642-486E-8CC2-0B9CFCCAF6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2920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0F75BC-8115-4CD8-AE5A-CCC40445A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And here’s a Google map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7E80329D-4369-41E2-A193-A020C60B8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38697" y="2214880"/>
            <a:ext cx="4714035" cy="4385093"/>
          </a:xfrm>
        </p:spPr>
      </p:pic>
    </p:spTree>
    <p:extLst>
      <p:ext uri="{BB962C8B-B14F-4D97-AF65-F5344CB8AC3E}">
        <p14:creationId xmlns:p14="http://schemas.microsoft.com/office/powerpoint/2010/main" val="402676205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37429A-B58F-476C-B5A1-415987E58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this so darned famous?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69316D-7193-4ECF-AB37-97FDCAB3B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It’s a good story</a:t>
            </a:r>
          </a:p>
          <a:p>
            <a:r>
              <a:rPr lang="en-US"/>
              <a:t>Generally considered to be the first time geospatial analysis used in a public health context</a:t>
            </a:r>
          </a:p>
          <a:p>
            <a:r>
              <a:rPr lang="en-US"/>
              <a:t>Consistent with the utterly foundational germ theory of disease eight years before Pasteur and decades before Koch’s postulates</a:t>
            </a:r>
          </a:p>
          <a:p>
            <a:r>
              <a:rPr lang="en-US"/>
              <a:t>Two accidental double blind experiments</a:t>
            </a:r>
          </a:p>
          <a:p>
            <a:pPr lvl="1"/>
            <a:r>
              <a:rPr lang="en-US"/>
              <a:t>Different addresses had different water providers serving different pumps due to the presence of a brewery in the impact area</a:t>
            </a:r>
          </a:p>
          <a:p>
            <a:pPr lvl="1"/>
            <a:r>
              <a:rPr lang="en-US"/>
              <a:t>There was a brewery in the Broad street impact area. None of the brewery workers got sick – guess what they were drinking</a:t>
            </a:r>
          </a:p>
        </p:txBody>
      </p:sp>
    </p:spTree>
    <p:extLst>
      <p:ext uri="{BB962C8B-B14F-4D97-AF65-F5344CB8AC3E}">
        <p14:creationId xmlns:p14="http://schemas.microsoft.com/office/powerpoint/2010/main" val="2210346161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46B1BB-2D70-4BB0-B34A-42D8D0FF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 wonkier tools we can infer things from the location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A4F520-1F47-4D99-82EE-72AE602A5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I’ll be using R, the statistical tool</a:t>
            </a:r>
          </a:p>
          <a:p>
            <a:r>
              <a:rPr lang="en-US"/>
              <a:t>To help guess if the pumps were important you want to draw pump-centered neighborhoods</a:t>
            </a:r>
          </a:p>
          <a:p>
            <a:pPr lvl="1"/>
            <a:r>
              <a:rPr lang="en-US"/>
              <a:t>Voronoi tessellation does quick and dirty polygons based on generating points</a:t>
            </a:r>
          </a:p>
          <a:p>
            <a:pPr lvl="1"/>
            <a:r>
              <a:rPr lang="en-US"/>
              <a:t>Shortest route calculation visualizes which pump has the shortest route for all addresses</a:t>
            </a:r>
          </a:p>
          <a:p>
            <a:r>
              <a:rPr lang="en-US"/>
              <a:t>Graph when the deaths happened</a:t>
            </a:r>
          </a:p>
          <a:p>
            <a:pPr lvl="1"/>
            <a:r>
              <a:rPr lang="en-US"/>
              <a:t>Turns out the epidemic was petering out before pump handle removed</a:t>
            </a:r>
          </a:p>
        </p:txBody>
      </p:sp>
    </p:spTree>
    <p:extLst>
      <p:ext uri="{BB962C8B-B14F-4D97-AF65-F5344CB8AC3E}">
        <p14:creationId xmlns:p14="http://schemas.microsoft.com/office/powerpoint/2010/main" val="2319719652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AE150D-E406-42D1-B445-EA6315370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Voronoi neighborhoods based on pumps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D668CF8A-96CC-4442-B4CA-920ECA6BF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91247" y="2223588"/>
            <a:ext cx="4377878" cy="4338006"/>
          </a:xfrm>
        </p:spPr>
      </p:pic>
    </p:spTree>
    <p:extLst>
      <p:ext uri="{BB962C8B-B14F-4D97-AF65-F5344CB8AC3E}">
        <p14:creationId xmlns:p14="http://schemas.microsoft.com/office/powerpoint/2010/main" val="312602421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B6973E-CE60-4204-AC20-6DFA83B3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Pump neighborhoods based on shortest route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F66414BD-4E0B-46BE-BB98-15B5AE065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21579" y="2214880"/>
            <a:ext cx="4438838" cy="4398411"/>
          </a:xfrm>
        </p:spPr>
      </p:pic>
    </p:spTree>
    <p:extLst>
      <p:ext uri="{BB962C8B-B14F-4D97-AF65-F5344CB8AC3E}">
        <p14:creationId xmlns:p14="http://schemas.microsoft.com/office/powerpoint/2010/main" val="180415666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9FEE39-DE59-4520-BC04-00830E338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Deaths per day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B7C9019B-76F2-4F04-8AB5-E51204A35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95452" y="2171337"/>
            <a:ext cx="4482381" cy="4441558"/>
          </a:xfrm>
        </p:spPr>
      </p:pic>
    </p:spTree>
    <p:extLst>
      <p:ext uri="{BB962C8B-B14F-4D97-AF65-F5344CB8AC3E}">
        <p14:creationId xmlns:p14="http://schemas.microsoft.com/office/powerpoint/2010/main" val="3957830861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575990-27A4-4DEC-9F08-0FBC27C56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should you care about maps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E1E90C3-66E1-41A6-A94B-9BA2E6006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Epidemics aren’t the only reason to care about the spatial relationship between patients and </a:t>
            </a:r>
          </a:p>
          <a:p>
            <a:pPr lvl="1"/>
            <a:r>
              <a:rPr lang="en-US"/>
              <a:t>Providers (distance is a big deal in selecting providers)</a:t>
            </a:r>
          </a:p>
          <a:p>
            <a:pPr lvl="1"/>
            <a:r>
              <a:rPr lang="en-US"/>
              <a:t>Possible disease vectors</a:t>
            </a:r>
          </a:p>
          <a:p>
            <a:r>
              <a:rPr lang="en-US"/>
              <a:t>Very frequently people with the same vulnerabilities live near each other</a:t>
            </a:r>
          </a:p>
          <a:p>
            <a:pPr lvl="1"/>
            <a:r>
              <a:rPr lang="en-US"/>
              <a:t>You’ll hear a lot of talk about “hotspots” in public health – people with the same social problems tend to leave in particular neighborhoods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48537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75BB7D-E48D-4305-B4D7-3388D3F12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 can easily make maps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402345-6693-4FC1-A193-F6CE57869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A map has several layers</a:t>
            </a:r>
          </a:p>
          <a:p>
            <a:pPr lvl="1"/>
            <a:r>
              <a:rPr lang="en-US"/>
              <a:t>A base map you’ll get “free” from Google et al</a:t>
            </a:r>
          </a:p>
          <a:p>
            <a:pPr lvl="1"/>
            <a:r>
              <a:rPr lang="en-US"/>
              <a:t>One for each table (usually at least two) of subject-specific locations you want mapped</a:t>
            </a:r>
          </a:p>
          <a:p>
            <a:pPr lvl="2"/>
            <a:r>
              <a:rPr lang="en-US"/>
              <a:t>Such as deaths and pumps or patient and provider addresses</a:t>
            </a:r>
          </a:p>
          <a:p>
            <a:pPr lvl="1"/>
            <a:r>
              <a:rPr lang="en-US"/>
              <a:t>One for each set of polygons defining areas such as states or counties</a:t>
            </a:r>
          </a:p>
          <a:p>
            <a:pPr lvl="2"/>
            <a:r>
              <a:rPr lang="en-US"/>
              <a:t>Either built-in or get them from Census or the Dartmouth atlas</a:t>
            </a:r>
          </a:p>
          <a:p>
            <a:r>
              <a:rPr lang="en-US"/>
              <a:t>Add latitude and longitude columns using a geocoding service (consumer tools have one built-in)</a:t>
            </a:r>
          </a:p>
          <a:p>
            <a:r>
              <a:rPr lang="en-US"/>
              <a:t>Map it or do something summary if there’s a large number of points</a:t>
            </a:r>
          </a:p>
        </p:txBody>
      </p:sp>
    </p:spTree>
    <p:extLst>
      <p:ext uri="{BB962C8B-B14F-4D97-AF65-F5344CB8AC3E}">
        <p14:creationId xmlns:p14="http://schemas.microsoft.com/office/powerpoint/2010/main" val="1716858403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20B598-14D8-4E2D-9227-F7320546A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Here’s part of a Chicago drug busts table in Excel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641AF2E3-22EF-4691-ABB9-06C08008F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0125" y="2014583"/>
            <a:ext cx="6862354" cy="4741882"/>
          </a:xfrm>
        </p:spPr>
      </p:pic>
    </p:spTree>
    <p:extLst>
      <p:ext uri="{BB962C8B-B14F-4D97-AF65-F5344CB8AC3E}">
        <p14:creationId xmlns:p14="http://schemas.microsoft.com/office/powerpoint/2010/main" val="1985410503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6C76EB-7BD9-43A0-87D9-2C16D58A6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Here’s a stacked bar chart map by grid location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A5D2597E-044A-4106-A772-AE173C760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80754" y="2023290"/>
            <a:ext cx="6862354" cy="4696496"/>
          </a:xfrm>
        </p:spPr>
      </p:pic>
    </p:spTree>
    <p:extLst>
      <p:ext uri="{BB962C8B-B14F-4D97-AF65-F5344CB8AC3E}">
        <p14:creationId xmlns:p14="http://schemas.microsoft.com/office/powerpoint/2010/main" val="3767606188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8856DB-EC86-412C-B36B-C1E02E2CF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204DBB-9D7B-4C5E-8551-CC73555FF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Location is central to health care</a:t>
            </a:r>
          </a:p>
          <a:p>
            <a:pPr lvl="1"/>
            <a:r>
              <a:rPr lang="en-US"/>
              <a:t>Prices, practice patterns, prevalence</a:t>
            </a:r>
          </a:p>
          <a:p>
            <a:pPr lvl="1"/>
            <a:r>
              <a:rPr lang="en-US"/>
              <a:t>It’s been said your zip code is one of the most important things about health status</a:t>
            </a:r>
          </a:p>
          <a:p>
            <a:r>
              <a:rPr lang="en-US"/>
              <a:t>Revolution in price and availability of geospatial tools</a:t>
            </a:r>
          </a:p>
          <a:p>
            <a:pPr lvl="1"/>
            <a:r>
              <a:rPr lang="en-US"/>
              <a:t>Surprisingly functional basic capabilities are now in consumer software</a:t>
            </a:r>
          </a:p>
          <a:p>
            <a:pPr lvl="2"/>
            <a:r>
              <a:rPr lang="en-US"/>
              <a:t>Excel, Google, and Tableau</a:t>
            </a:r>
          </a:p>
          <a:p>
            <a:r>
              <a:rPr lang="en-US"/>
              <a:t>Revolution in the availability of public use data</a:t>
            </a:r>
          </a:p>
          <a:p>
            <a:pPr lvl="1"/>
            <a:r>
              <a:rPr lang="en-US"/>
              <a:t>Obama administration reversed the presumption that nothing is public unless we make an exception</a:t>
            </a:r>
          </a:p>
          <a:p>
            <a:pPr lvl="1"/>
            <a:r>
              <a:rPr lang="en-US"/>
              <a:t>Widespread use of data publishing platforms such as Socrata so the public can see meaningful results, not just raw data</a:t>
            </a:r>
          </a:p>
          <a:p>
            <a:pPr lvl="2"/>
            <a:r>
              <a:rPr lang="en-US"/>
              <a:t>And a bunch of NGOs are using those pubic sources to do useful mix-and-match</a:t>
            </a:r>
          </a:p>
          <a:p>
            <a:r>
              <a:rPr lang="en-US"/>
              <a:t>I’ll work through a local example in consumer tools and a regional example on government public use sites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92110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86DAB5-51F9-43E8-82DF-78AA86FFE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 can use Dartmouth atlas health regions for more business-related maps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8C38A7FF-BBCA-4860-8D9F-9D92E52DD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78135" y="2258423"/>
            <a:ext cx="5124712" cy="3994331"/>
          </a:xfrm>
        </p:spPr>
      </p:pic>
    </p:spTree>
    <p:extLst>
      <p:ext uri="{BB962C8B-B14F-4D97-AF65-F5344CB8AC3E}">
        <p14:creationId xmlns:p14="http://schemas.microsoft.com/office/powerpoint/2010/main" val="2284080798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411770-F1B0-4065-A22C-682DCF1A5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Dartmouth shapefiles and crosswalks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72DBDB19-E423-4B3C-A2CF-061E6DD50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308" y="2092960"/>
            <a:ext cx="5694307" cy="4513386"/>
          </a:xfrm>
        </p:spPr>
      </p:pic>
    </p:spTree>
    <p:extLst>
      <p:ext uri="{BB962C8B-B14F-4D97-AF65-F5344CB8AC3E}">
        <p14:creationId xmlns:p14="http://schemas.microsoft.com/office/powerpoint/2010/main" val="2437457523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0E8225-247B-483F-94C1-90607E7E3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Moving on to public aggregated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B8D87F-4761-47E3-B9CB-61145E592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Only providers and insurance companies have individual case data</a:t>
            </a:r>
          </a:p>
          <a:p>
            <a:pPr lvl="1"/>
            <a:r>
              <a:rPr lang="en-US"/>
              <a:t>Researchers can’t touch without an Institutional Review Board clearance </a:t>
            </a:r>
          </a:p>
          <a:p>
            <a:pPr lvl="2"/>
            <a:r>
              <a:rPr lang="en-US"/>
              <a:t>And then you can’t publish any maps</a:t>
            </a:r>
          </a:p>
          <a:p>
            <a:r>
              <a:rPr lang="en-US"/>
              <a:t>So most research is done on pre-cleared aggregated data </a:t>
            </a:r>
          </a:p>
          <a:p>
            <a:r>
              <a:rPr lang="en-US"/>
              <a:t>The Case-Deaton “deaths of despair” paper used CDC, BLS,  Census data published by county</a:t>
            </a:r>
          </a:p>
          <a:p>
            <a:pPr lvl="1"/>
            <a:r>
              <a:rPr lang="en-US"/>
              <a:t>And Deaton won a Nobel prize so you should feel comfortable doing that too</a:t>
            </a:r>
          </a:p>
          <a:p>
            <a:r>
              <a:rPr lang="en-US"/>
              <a:t>I promised to talk about how to get data</a:t>
            </a:r>
          </a:p>
          <a:p>
            <a:r>
              <a:rPr lang="en-US"/>
              <a:t>So we’ll turn to opioids as an example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49228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106130-8F55-48C6-94C3-3F21B4928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Papers often accompanied by data and code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22A8A231-3E0C-452F-8916-707745C342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70217" y="1987021"/>
            <a:ext cx="3054615" cy="4870979"/>
          </a:xfrm>
        </p:spPr>
      </p:pic>
    </p:spTree>
    <p:extLst>
      <p:ext uri="{BB962C8B-B14F-4D97-AF65-F5344CB8AC3E}">
        <p14:creationId xmlns:p14="http://schemas.microsoft.com/office/powerpoint/2010/main" val="2300574320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91C13F-CA01-4221-8C18-6A912ED5B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Reasons why academic papers are often useful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CF8A15-53BC-4F7F-8032-4D780134A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If somebody already solved your problem, they’re giving away code and data, and it cleared peer review you’re done</a:t>
            </a:r>
          </a:p>
          <a:p>
            <a:r>
              <a:rPr lang="en-US"/>
              <a:t>It’s now the fashion to have data appendices that include data and sometimes code</a:t>
            </a:r>
          </a:p>
          <a:p>
            <a:pPr lvl="1"/>
            <a:r>
              <a:rPr lang="en-US"/>
              <a:t>That can save you an awful lot of time in identifying sources and figuring out how to combine data</a:t>
            </a:r>
          </a:p>
          <a:p>
            <a:pPr lvl="1"/>
            <a:r>
              <a:rPr lang="en-US"/>
              <a:t>If it’s a hit topic, there will be a follow-on boomlet of criticism “testing” the 80% of the work is gathering data from multiple sources</a:t>
            </a:r>
          </a:p>
          <a:p>
            <a:r>
              <a:rPr lang="en-US"/>
              <a:t>That’s actually how I found out the CDC had published data showing per capita consumption of opioids by county per year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56284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91E2A8-23C1-4A88-85B1-E6A572827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Moving to government -- this is from the CDC’s NCHS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6F5772CB-1E58-4A11-B0D9-8F5991B86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78332" y="2049417"/>
            <a:ext cx="4990011" cy="4666879"/>
          </a:xfrm>
        </p:spPr>
      </p:pic>
    </p:spTree>
    <p:extLst>
      <p:ext uri="{BB962C8B-B14F-4D97-AF65-F5344CB8AC3E}">
        <p14:creationId xmlns:p14="http://schemas.microsoft.com/office/powerpoint/2010/main" val="1440533465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38B76E-F519-4ADA-B03B-5DC81E434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Zooming into Virginia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B380BD29-F5C0-49A6-927B-3AFD276550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78843" y="2336800"/>
            <a:ext cx="7218290" cy="3598863"/>
          </a:xfrm>
        </p:spPr>
      </p:pic>
    </p:spTree>
    <p:extLst>
      <p:ext uri="{BB962C8B-B14F-4D97-AF65-F5344CB8AC3E}">
        <p14:creationId xmlns:p14="http://schemas.microsoft.com/office/powerpoint/2010/main" val="204176173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80837E-14E6-4B70-9835-4D24CB4CA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Zooming in further on Virginia </a:t>
            </a:r>
            <a:br>
              <a:rPr lang="en-US"/>
            </a:br>
            <a:r>
              <a:rPr lang="en-US"/>
              <a:t>(VA gov website)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56798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39CC91-6B2B-44A9-9FD4-FF164928C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Explanation and gotchas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2AAB22-0CF6-47F0-900D-CF6F6BE3C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This is taken from the CDC’s National Center for Health Statistics’ Data Visualization gallery and the Virginia Dept of Health</a:t>
            </a:r>
          </a:p>
          <a:p>
            <a:pPr lvl="1"/>
            <a:r>
              <a:rPr lang="en-US"/>
              <a:t>It’s age-adjusted drug poisoning rates by county</a:t>
            </a:r>
          </a:p>
          <a:p>
            <a:pPr lvl="1"/>
            <a:r>
              <a:rPr lang="en-US"/>
              <a:t>Keep in mind all fill maps show one and only one measure, no matter how complicated the problem is</a:t>
            </a:r>
          </a:p>
          <a:p>
            <a:pPr lvl="1"/>
            <a:r>
              <a:rPr lang="en-US"/>
              <a:t>Rate = number of age-adjusted deaths/population</a:t>
            </a:r>
          </a:p>
          <a:p>
            <a:pPr lvl="1"/>
            <a:r>
              <a:rPr lang="en-US"/>
              <a:t>Most fill maps are  have to do rates in fill maps because counties have different populations</a:t>
            </a:r>
          </a:p>
          <a:p>
            <a:pPr lvl="2"/>
            <a:r>
              <a:rPr lang="en-US"/>
              <a:t>So you can’t tell that Fairfax has the highest number of deaths (much higher population but a lower rate)</a:t>
            </a:r>
          </a:p>
          <a:p>
            <a:pPr lvl="1"/>
            <a:r>
              <a:rPr lang="en-US"/>
              <a:t>Both initiate from their websites with images on Tableau Public</a:t>
            </a:r>
          </a:p>
          <a:p>
            <a:pPr lvl="1"/>
            <a:r>
              <a:rPr lang="en-US"/>
              <a:t>Both have a facility for downloading the information in Excel</a:t>
            </a:r>
          </a:p>
          <a:p>
            <a:pPr lvl="1"/>
            <a:r>
              <a:rPr lang="en-US"/>
              <a:t>Drug poisoning is mostly opioids, but includes sleeping pills and all other drugs</a:t>
            </a:r>
          </a:p>
          <a:p>
            <a:pPr lvl="2"/>
            <a:r>
              <a:rPr lang="en-US"/>
              <a:t>You almost never get exactly what you want with summarized data</a:t>
            </a:r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17008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1D1D90-3CD9-4E6F-A845-67493D5D5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Explanations and gotchas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2D34F0-5E29-46D4-BB83-1627E525D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Note that Virginia is not replying on single measures and other measures give you different impressions</a:t>
            </a:r>
          </a:p>
          <a:p>
            <a:pPr lvl="1"/>
            <a:r>
              <a:rPr lang="en-US"/>
              <a:t>You want a whole bunch to get a picture of what’s going on</a:t>
            </a:r>
          </a:p>
          <a:p>
            <a:r>
              <a:rPr lang="en-US"/>
              <a:t>NCHS gets its data from state vital statistics agencies</a:t>
            </a:r>
          </a:p>
          <a:p>
            <a:r>
              <a:rPr lang="en-US"/>
              <a:t>CDC generally has a very high standard for deidentifying data</a:t>
            </a:r>
          </a:p>
          <a:p>
            <a:pPr lvl="1"/>
            <a:r>
              <a:rPr lang="en-US"/>
              <a:t>All the states needed to agree</a:t>
            </a:r>
          </a:p>
          <a:p>
            <a:r>
              <a:rPr lang="en-US"/>
              <a:t>An individual state can decide to release more data</a:t>
            </a:r>
          </a:p>
          <a:p>
            <a:pPr lvl="1"/>
            <a:r>
              <a:rPr lang="en-US"/>
              <a:t>Some do, some don’t</a:t>
            </a:r>
          </a:p>
          <a:p>
            <a:r>
              <a:rPr lang="en-US"/>
              <a:t>Both the NCHS and Virginia run their own web site, but put the data on Tableau Public – an increasingly common choice</a:t>
            </a:r>
          </a:p>
          <a:p>
            <a:pPr lvl="1"/>
            <a:r>
              <a:rPr lang="en-US"/>
              <a:t>There’s a button to download both data and image</a:t>
            </a:r>
          </a:p>
          <a:p>
            <a:r>
              <a:rPr lang="en-US"/>
              <a:t>SAMSHA has a different set of survey-based addiction data</a:t>
            </a:r>
          </a:p>
        </p:txBody>
      </p:sp>
    </p:spTree>
    <p:extLst>
      <p:ext uri="{BB962C8B-B14F-4D97-AF65-F5344CB8AC3E}">
        <p14:creationId xmlns:p14="http://schemas.microsoft.com/office/powerpoint/2010/main" val="252726632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6055A6-04BD-43C4-A296-22220E1C1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Local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2FDDEAF-2F46-4515-BAD3-7EDF45B07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Location is intrinsically important because every case has both a patient and a provider location</a:t>
            </a:r>
          </a:p>
          <a:p>
            <a:pPr lvl="1"/>
            <a:r>
              <a:rPr lang="en-US"/>
              <a:t>Everybody lives someplace and every provider works someplace</a:t>
            </a:r>
          </a:p>
          <a:p>
            <a:pPr lvl="1"/>
            <a:r>
              <a:rPr lang="en-US"/>
              <a:t>So you can calculate a distance and a transport time</a:t>
            </a:r>
          </a:p>
          <a:p>
            <a:pPr lvl="1"/>
            <a:r>
              <a:rPr lang="en-US"/>
              <a:t>Accessibility and marketing both have lot to do with location </a:t>
            </a:r>
          </a:p>
          <a:p>
            <a:r>
              <a:rPr lang="en-US"/>
              <a:t>Patient aspects aren’t distributed randomly </a:t>
            </a:r>
          </a:p>
          <a:p>
            <a:pPr lvl="1"/>
            <a:r>
              <a:rPr lang="en-US"/>
              <a:t>Zip code is a significant predictor with access and outcomes</a:t>
            </a:r>
          </a:p>
          <a:p>
            <a:r>
              <a:rPr lang="en-US"/>
              <a:t>HIPAA blocks talking about local cases, so I’m using a historical example</a:t>
            </a:r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55443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C2C4DD-87EE-4906-B64F-E5D23870C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Best web sites for geospatial health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13955A-FCD6-4F5A-87F2-791C972C0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CDC Wonder https://wonder.cdc.gov/ </a:t>
            </a:r>
          </a:p>
          <a:p>
            <a:pPr lvl="1"/>
            <a:r>
              <a:rPr lang="en-US"/>
              <a:t>Acronym for Wide-ranging Online Data for Epidemiological Research</a:t>
            </a:r>
          </a:p>
          <a:p>
            <a:r>
              <a:rPr lang="en-US"/>
              <a:t>American Factfinder https://factfinder.census.gov</a:t>
            </a:r>
          </a:p>
          <a:p>
            <a:pPr lvl="1"/>
            <a:r>
              <a:rPr lang="en-US"/>
              <a:t>Browses a number of Census data products including the preposterously useful American Community Survey, the source of most social determinants data</a:t>
            </a:r>
          </a:p>
          <a:p>
            <a:pPr lvl="1"/>
            <a:r>
              <a:rPr lang="en-US"/>
              <a:t>I recommend using the advanced search option</a:t>
            </a:r>
          </a:p>
          <a:p>
            <a:pPr lvl="1"/>
            <a:r>
              <a:rPr lang="en-US"/>
              <a:t>Census is the rare source with sub-county reports – zip codes, census tarcts and blocks</a:t>
            </a:r>
          </a:p>
          <a:p>
            <a:r>
              <a:rPr lang="en-US"/>
              <a:t>Census Maps and Data https://www.census.gov/geo/maps-data/</a:t>
            </a:r>
          </a:p>
          <a:p>
            <a:pPr lvl="1"/>
            <a:r>
              <a:rPr lang="en-US"/>
              <a:t>The mother lode of shapefiles</a:t>
            </a:r>
          </a:p>
          <a:p>
            <a:r>
              <a:rPr lang="en-US"/>
              <a:t>http://www.dartmouthatlas.org/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32949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0507CB-56E8-4751-91FE-BDD95D93A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Best web sites for geospatial health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2528AB-FB94-4F97-B8A6-7931E49FF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http://www.countyhealthrankings.org/</a:t>
            </a:r>
          </a:p>
          <a:p>
            <a:pPr lvl="1"/>
            <a:r>
              <a:rPr lang="en-US"/>
              <a:t>Self-explanatory name. Preposterously useful assembling of data from multiple sources including a wide range of social determinants. From the RWJ Foundation</a:t>
            </a:r>
          </a:p>
          <a:p>
            <a:r>
              <a:rPr lang="en-US"/>
              <a:t>CMS Geographic Variation Public Use Files</a:t>
            </a:r>
          </a:p>
          <a:p>
            <a:pPr lvl="1"/>
            <a:r>
              <a:rPr lang="en-US"/>
              <a:t>https://www.cms.gov/Research-Statistics-Data-and-Systems/Statistics-Trends-and-Reports/Medicare-Geographic-Variation/GV_PUF.html</a:t>
            </a:r>
          </a:p>
          <a:p>
            <a:pPr lvl="1"/>
            <a:r>
              <a:rPr lang="en-US"/>
              <a:t>Medicare data</a:t>
            </a:r>
          </a:p>
          <a:p>
            <a:r>
              <a:rPr lang="en-US"/>
              <a:t>CMS Open Payments https://www.cms.gov/openpayments/</a:t>
            </a:r>
          </a:p>
          <a:p>
            <a:pPr lvl="1"/>
            <a:r>
              <a:rPr lang="en-US"/>
              <a:t>Medicare payments to doctors and teaching hospitals. Socrata-based interactive data explorer and visualizer</a:t>
            </a:r>
          </a:p>
        </p:txBody>
      </p:sp>
    </p:spTree>
    <p:extLst>
      <p:ext uri="{BB962C8B-B14F-4D97-AF65-F5344CB8AC3E}">
        <p14:creationId xmlns:p14="http://schemas.microsoft.com/office/powerpoint/2010/main" val="2971972547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1D48FA-D3E6-4534-BBE9-F2498F08C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should you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44AFE7-AB88-4178-BCA8-C25919678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The price is right</a:t>
            </a:r>
          </a:p>
          <a:p>
            <a:r>
              <a:rPr lang="en-US"/>
              <a:t>If you’re not a provider or insco it may be the only location data you can get</a:t>
            </a:r>
          </a:p>
          <a:p>
            <a:r>
              <a:rPr lang="en-US"/>
              <a:t>The government has better statisticians than you do</a:t>
            </a:r>
          </a:p>
          <a:p>
            <a:r>
              <a:rPr lang="en-US"/>
              <a:t>You could never afford to run any of the large-scale surveys, even locally</a:t>
            </a:r>
          </a:p>
          <a:p>
            <a:r>
              <a:rPr lang="en-US"/>
              <a:t>It helps solve the “denominator problem” in many business intelligence systems</a:t>
            </a:r>
          </a:p>
          <a:p>
            <a:pPr lvl="1"/>
            <a:r>
              <a:rPr lang="en-US"/>
              <a:t>You may know how many, say, births your hospital has. What percent of total births in the area is that? Ask Census or the local DoH</a:t>
            </a:r>
          </a:p>
        </p:txBody>
      </p:sp>
    </p:spTree>
    <p:extLst>
      <p:ext uri="{BB962C8B-B14F-4D97-AF65-F5344CB8AC3E}">
        <p14:creationId xmlns:p14="http://schemas.microsoft.com/office/powerpoint/2010/main" val="2917126521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CA47C1-E063-4174-843A-DDE59649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1CD4F8-6139-4080-AF73-6C8777686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You should be asking how location affects your results – it probably does and you may not have been paying attention</a:t>
            </a:r>
          </a:p>
          <a:p>
            <a:r>
              <a:rPr lang="en-US"/>
              <a:t>You have free consumer-friendly map tools already – Excel, Google, and Tableau Public</a:t>
            </a:r>
          </a:p>
          <a:p>
            <a:pPr lvl="1"/>
            <a:r>
              <a:rPr lang="en-US"/>
              <a:t>If you want something wonkier you have R and Qgis</a:t>
            </a:r>
          </a:p>
          <a:p>
            <a:r>
              <a:rPr lang="en-US"/>
              <a:t>Geospatial data freely available from relevant government agencies</a:t>
            </a:r>
          </a:p>
          <a:p>
            <a:pPr lvl="1"/>
            <a:r>
              <a:rPr lang="en-US"/>
              <a:t>CMS for Medicare, CDC health statistics, Census for social determinants and shapefiles</a:t>
            </a:r>
          </a:p>
          <a:p>
            <a:r>
              <a:rPr lang="en-US"/>
              <a:t>Lot of that is prettily repacked by NGOs</a:t>
            </a:r>
          </a:p>
          <a:p>
            <a:pPr lvl="1"/>
            <a:r>
              <a:rPr lang="en-US"/>
              <a:t>Dartmouth Atlas, countyhealthrankings.org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51444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814C47-E875-4DF9-9AAB-DC5E731E3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Snow cholera map is really famous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3EB4429C-5B8A-4081-A12B-8B7AC73C78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82834" y="2336800"/>
            <a:ext cx="4297105" cy="4086968"/>
          </a:xfrm>
        </p:spPr>
      </p:pic>
    </p:spTree>
    <p:extLst>
      <p:ext uri="{BB962C8B-B14F-4D97-AF65-F5344CB8AC3E}">
        <p14:creationId xmlns:p14="http://schemas.microsoft.com/office/powerpoint/2010/main" val="4074937098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C031A2-BF74-4DBA-AA01-BE2A65650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It’d be a flaming privacy breach if current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F16E08-68AA-4FA0-BF03-2583C1E9F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Can figure out every patient’s address from their location</a:t>
            </a:r>
          </a:p>
          <a:p>
            <a:pPr lvl="1"/>
            <a:r>
              <a:rPr lang="en-US"/>
              <a:t>Which would enable identifying them</a:t>
            </a:r>
          </a:p>
          <a:p>
            <a:r>
              <a:rPr lang="en-US"/>
              <a:t>Law hasn’t really caught up with mapping tools</a:t>
            </a:r>
          </a:p>
          <a:p>
            <a:pPr lvl="1"/>
            <a:r>
              <a:rPr lang="en-US"/>
              <a:t>Only one clear safe harbor that talks about the first three digits of zip codes</a:t>
            </a:r>
          </a:p>
          <a:p>
            <a:pPr lvl="2"/>
            <a:r>
              <a:rPr lang="en-US"/>
              <a:t>Which could be hundreds of thousands of people</a:t>
            </a:r>
          </a:p>
          <a:p>
            <a:pPr lvl="1"/>
            <a:r>
              <a:rPr lang="en-US"/>
              <a:t>CDC won’t disclose on areas less than 100K and cells less than ten</a:t>
            </a:r>
          </a:p>
          <a:p>
            <a:r>
              <a:rPr lang="en-US"/>
              <a:t>Best practice is to geocode on-site or only do business with companies that will sign business associate agreements</a:t>
            </a:r>
          </a:p>
          <a:p>
            <a:pPr lvl="1"/>
            <a:r>
              <a:rPr lang="en-US"/>
              <a:t>Which a lot will sign in exchange for money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2396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2FBD66-8CD7-4100-99E0-34C15B2FE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Story is straightforward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F79EAD-5E5B-42B5-AE7C-9AECCA6FB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Several hundred people died of cholera in London in the summer of 1854</a:t>
            </a:r>
          </a:p>
          <a:p>
            <a:r>
              <a:rPr lang="en-US"/>
              <a:t>Dr. John Snow collected data on how many people died at which address and produced a map</a:t>
            </a:r>
          </a:p>
          <a:p>
            <a:r>
              <a:rPr lang="en-US"/>
              <a:t>Turned out there was a water pump at the center of the deaths</a:t>
            </a:r>
          </a:p>
          <a:p>
            <a:pPr marL="457200" lvl="1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75897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BB531A-3147-4758-A56E-A1FDD6361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duplicate the map in a consumer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696578-5151-4D34-9E2D-E0ED5D372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bars on the map show the number of dead at particular addresses</a:t>
            </a:r>
          </a:p>
          <a:p>
            <a:r>
              <a:rPr lang="en-US"/>
              <a:t>The buildings are gone (London Soho now chic and expensive) but the streets are still there</a:t>
            </a:r>
          </a:p>
          <a:p>
            <a:r>
              <a:rPr lang="en-US"/>
              <a:t>Create latitude/longitude (latlong) pairs off the map and transform bars into integers</a:t>
            </a:r>
          </a:p>
        </p:txBody>
      </p:sp>
    </p:spTree>
    <p:extLst>
      <p:ext uri="{BB962C8B-B14F-4D97-AF65-F5344CB8AC3E}">
        <p14:creationId xmlns:p14="http://schemas.microsoft.com/office/powerpoint/2010/main" val="1111945209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353F73-58E7-4442-9301-230FAAC31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Google’s home page for consumer map tools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8CFCBB80-3777-4BF7-B319-4BC43EECC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90949" y="2101668"/>
            <a:ext cx="4611698" cy="4529525"/>
          </a:xfrm>
        </p:spPr>
      </p:pic>
    </p:spTree>
    <p:extLst>
      <p:ext uri="{BB962C8B-B14F-4D97-AF65-F5344CB8AC3E}">
        <p14:creationId xmlns:p14="http://schemas.microsoft.com/office/powerpoint/2010/main" val="149413428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F796FF-874C-49F1-8F4A-FCE235CE4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And here’s the latlongs of the buildings with the body count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18408CFA-40CB-4475-9BDD-90039A970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42447" y="2336800"/>
            <a:ext cx="4491081" cy="3598863"/>
          </a:xfrm>
        </p:spPr>
      </p:pic>
    </p:spTree>
    <p:extLst>
      <p:ext uri="{BB962C8B-B14F-4D97-AF65-F5344CB8AC3E}">
        <p14:creationId xmlns:p14="http://schemas.microsoft.com/office/powerpoint/2010/main" val="3628551319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3.22"/>
  <p:tag name="AS_TITLE" val="Aspose.Slides for .NET 4.0"/>
  <p:tag name="AS_VERSION" val="17.3"/>
</p:tagLst>
</file>

<file path=ppt/theme/theme1.xml><?xml version="1.0" encoding="utf-8"?>
<a:theme xmlns:r="http://schemas.openxmlformats.org/officeDocument/2006/relationships"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TM04033917[[fn=Berlin]]</Template>
  <Company/>
  <PresentationFormat>Widescreen</PresentationFormat>
  <Paragraphs>0</Paragraphs>
  <Slides>0</Slides>
  <Notes>0</Notes>
  <TotalTime>0</TotalTime>
  <HiddenSlides>0</HiddenSlides>
  <MMClips>0</MMClips>
  <ScaleCrop>0</ScaleCrop>
  <LinksUpToDate>0</LinksUpToDate>
  <SharedDoc>0</SharedDoc>
  <HyperlinksChanged>0</HyperlinksChanged>
  <Application>Aspose.Slides for .NET</Application>
  <AppVersion>17.0300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dcterms:created xsi:type="dcterms:W3CDTF">1601-01-01T00:00:00Z</dcterms:created>
  <dcterms:modified xsi:type="dcterms:W3CDTF">1601-01-01T00:00:00Z</dcterms:modified>
</cp:coreProperties>
</file>